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72" r:id="rId1"/>
    <p:sldMasterId id="2147483698" r:id="rId2"/>
  </p:sldMasterIdLst>
  <p:notesMasterIdLst>
    <p:notesMasterId r:id="rId30"/>
  </p:notesMasterIdLst>
  <p:sldIdLst>
    <p:sldId id="497" r:id="rId3"/>
    <p:sldId id="518" r:id="rId4"/>
    <p:sldId id="519" r:id="rId5"/>
    <p:sldId id="520" r:id="rId6"/>
    <p:sldId id="521" r:id="rId7"/>
    <p:sldId id="522" r:id="rId8"/>
    <p:sldId id="523" r:id="rId9"/>
    <p:sldId id="524" r:id="rId10"/>
    <p:sldId id="533" r:id="rId11"/>
    <p:sldId id="526" r:id="rId12"/>
    <p:sldId id="525" r:id="rId13"/>
    <p:sldId id="535" r:id="rId14"/>
    <p:sldId id="527" r:id="rId15"/>
    <p:sldId id="538" r:id="rId16"/>
    <p:sldId id="539" r:id="rId17"/>
    <p:sldId id="540" r:id="rId18"/>
    <p:sldId id="542" r:id="rId19"/>
    <p:sldId id="541" r:id="rId20"/>
    <p:sldId id="530" r:id="rId21"/>
    <p:sldId id="536" r:id="rId22"/>
    <p:sldId id="531" r:id="rId23"/>
    <p:sldId id="532" r:id="rId24"/>
    <p:sldId id="543" r:id="rId25"/>
    <p:sldId id="529" r:id="rId26"/>
    <p:sldId id="537" r:id="rId27"/>
    <p:sldId id="534" r:id="rId28"/>
    <p:sldId id="477" r:id="rId29"/>
  </p:sldIdLst>
  <p:sldSz cx="9144000" cy="5143500" type="screen16x9"/>
  <p:notesSz cx="6858000" cy="9144000"/>
  <p:defaultTextStyle>
    <a:defPPr>
      <a:defRPr lang="nl-NL"/>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74" autoAdjust="0"/>
    <p:restoredTop sz="91667" autoAdjust="0"/>
  </p:normalViewPr>
  <p:slideViewPr>
    <p:cSldViewPr snapToGrid="0" snapToObjects="1">
      <p:cViewPr varScale="1">
        <p:scale>
          <a:sx n="102" d="100"/>
          <a:sy n="102" d="100"/>
        </p:scale>
        <p:origin x="288" y="58"/>
      </p:cViewPr>
      <p:guideLst>
        <p:guide orient="horz" pos="1620"/>
        <p:guide pos="2880"/>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DF2FCE7-7AFA-9242-BECB-A61CE0BE95A1}" type="datetimeFigureOut">
              <a:rPr lang="nl-NL" smtClean="0"/>
              <a:t>5-9-2018</a:t>
            </a:fld>
            <a:endParaRPr lang="nl-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DFB967C-E8DF-AF4B-9B57-A68D256EEC90}" type="slidenum">
              <a:rPr lang="nl-NL" smtClean="0"/>
              <a:t>‹#›</a:t>
            </a:fld>
            <a:endParaRPr lang="nl-NL"/>
          </a:p>
        </p:txBody>
      </p:sp>
    </p:spTree>
    <p:extLst>
      <p:ext uri="{BB962C8B-B14F-4D97-AF65-F5344CB8AC3E}">
        <p14:creationId xmlns:p14="http://schemas.microsoft.com/office/powerpoint/2010/main" val="588745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Fast data arrives in real time and potentially high volume. Rapid processing, filtering and aggregation is required to ensure timely reaction and actual information in user interfaces. Doing so is a challenge, make this happen in a scalable and reliable fashion is even more interesting. This session introduces Apache Kafka as the scalable event bus that takes care of the events as they flow in and Kafka Streams and KSQL for the streaming analytics. Both Java and Node applications are demonstrated that interact with Kafka and leverage Server Sent Events and </a:t>
            </a:r>
            <a:r>
              <a:rPr lang="en-US" sz="1200" b="0" i="0" kern="1200" dirty="0" err="1">
                <a:solidFill>
                  <a:schemeClr val="tx1"/>
                </a:solidFill>
                <a:effectLst/>
                <a:latin typeface="+mn-lt"/>
                <a:ea typeface="+mn-ea"/>
                <a:cs typeface="+mn-cs"/>
              </a:rPr>
              <a:t>WebSocket</a:t>
            </a:r>
            <a:r>
              <a:rPr lang="en-US" sz="1200" b="0" i="0" kern="1200" dirty="0">
                <a:solidFill>
                  <a:schemeClr val="tx1"/>
                </a:solidFill>
                <a:effectLst/>
                <a:latin typeface="+mn-lt"/>
                <a:ea typeface="+mn-ea"/>
                <a:cs typeface="+mn-cs"/>
              </a:rPr>
              <a:t> channels to update the Web UI in real time. User activity performed by the audience in the Web UI is processed by the Kafka powered back end and results in live updates on all clients.</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Fast data arrives in real time and potentially high volume. Rapid processing, filtering and aggregation is required to ensure timely reaction and actual information in user interfaces. Doing so is a challenge, make this happen in a scalable and reliable fashion is even more interesting. This session introduces Apache Kafka as the scalable event bus that takes care of the events as they flow in and Kafka Streams for the streaming analytics. Both Java and Node applications are demonstrated that interact with Kafka and leverage Server Sent Events and </a:t>
            </a:r>
            <a:r>
              <a:rPr lang="en-US" sz="1200" b="0" i="0" kern="1200" dirty="0" err="1">
                <a:solidFill>
                  <a:schemeClr val="tx1"/>
                </a:solidFill>
                <a:effectLst/>
                <a:latin typeface="+mn-lt"/>
                <a:ea typeface="+mn-ea"/>
                <a:cs typeface="+mn-cs"/>
              </a:rPr>
              <a:t>WebSocket</a:t>
            </a:r>
            <a:r>
              <a:rPr lang="en-US" sz="1200" b="0" i="0" kern="1200" dirty="0">
                <a:solidFill>
                  <a:schemeClr val="tx1"/>
                </a:solidFill>
                <a:effectLst/>
                <a:latin typeface="+mn-lt"/>
                <a:ea typeface="+mn-ea"/>
                <a:cs typeface="+mn-cs"/>
              </a:rPr>
              <a:t> channels to update the Web UI in real time. User activity performed by the audience in the Web UI is processed by the Kafka powered back end and results in live updates on all clients. Introducing the challenge: fast data, scalable and decoupled event handling, streaming analytics Introduction of Kafka demo of Producing to and consuming from Kafka in Java and </a:t>
            </a:r>
            <a:r>
              <a:rPr lang="en-US" sz="1200" b="0" i="0" kern="1200" dirty="0" err="1">
                <a:solidFill>
                  <a:schemeClr val="tx1"/>
                </a:solidFill>
                <a:effectLst/>
                <a:latin typeface="+mn-lt"/>
                <a:ea typeface="+mn-ea"/>
                <a:cs typeface="+mn-cs"/>
              </a:rPr>
              <a:t>Nodejs</a:t>
            </a:r>
            <a:r>
              <a:rPr lang="en-US" sz="1200" b="0" i="0" kern="1200" dirty="0">
                <a:solidFill>
                  <a:schemeClr val="tx1"/>
                </a:solidFill>
                <a:effectLst/>
                <a:latin typeface="+mn-lt"/>
                <a:ea typeface="+mn-ea"/>
                <a:cs typeface="+mn-cs"/>
              </a:rPr>
              <a:t> clients Intro Kafka Stream API for streaming analytics Demo streaming analytics from java client Intro of web </a:t>
            </a:r>
            <a:r>
              <a:rPr lang="en-US" sz="1200" b="0" i="0" kern="1200" dirty="0" err="1">
                <a:solidFill>
                  <a:schemeClr val="tx1"/>
                </a:solidFill>
                <a:effectLst/>
                <a:latin typeface="+mn-lt"/>
                <a:ea typeface="+mn-ea"/>
                <a:cs typeface="+mn-cs"/>
              </a:rPr>
              <a:t>ui</a:t>
            </a:r>
            <a:r>
              <a:rPr lang="en-US" sz="1200" b="0" i="0" kern="1200" dirty="0">
                <a:solidFill>
                  <a:schemeClr val="tx1"/>
                </a:solidFill>
                <a:effectLst/>
                <a:latin typeface="+mn-lt"/>
                <a:ea typeface="+mn-ea"/>
                <a:cs typeface="+mn-cs"/>
              </a:rPr>
              <a:t>: HTML 5, </a:t>
            </a:r>
            <a:r>
              <a:rPr lang="en-US" sz="1200" b="0" i="0" kern="1200" dirty="0" err="1">
                <a:solidFill>
                  <a:schemeClr val="tx1"/>
                </a:solidFill>
                <a:effectLst/>
                <a:latin typeface="+mn-lt"/>
                <a:ea typeface="+mn-ea"/>
                <a:cs typeface="+mn-cs"/>
              </a:rPr>
              <a:t>WebSocket</a:t>
            </a:r>
            <a:r>
              <a:rPr lang="en-US" sz="1200" b="0" i="0" kern="1200" dirty="0">
                <a:solidFill>
                  <a:schemeClr val="tx1"/>
                </a:solidFill>
                <a:effectLst/>
                <a:latin typeface="+mn-lt"/>
                <a:ea typeface="+mn-ea"/>
                <a:cs typeface="+mn-cs"/>
              </a:rPr>
              <a:t> channel and SSE listener Demo of Push from server to Web UI - in general End to end flow: - IFTTT picks up Tweets and pushed them to an API that hands them to Kafka Topic. - The Java application Consumes these events, performs Streaming Analytics (grouped by hashtag and author and time window) and counts them; the aggregation results are produced to Kafka - The </a:t>
            </a:r>
            <a:r>
              <a:rPr lang="en-US" sz="1200" b="0" i="0" kern="1200" dirty="0" err="1">
                <a:solidFill>
                  <a:schemeClr val="tx1"/>
                </a:solidFill>
                <a:effectLst/>
                <a:latin typeface="+mn-lt"/>
                <a:ea typeface="+mn-ea"/>
                <a:cs typeface="+mn-cs"/>
              </a:rPr>
              <a:t>NodeJS</a:t>
            </a:r>
            <a:r>
              <a:rPr lang="en-US" sz="1200" b="0" i="0" kern="1200" dirty="0">
                <a:solidFill>
                  <a:schemeClr val="tx1"/>
                </a:solidFill>
                <a:effectLst/>
                <a:latin typeface="+mn-lt"/>
                <a:ea typeface="+mn-ea"/>
                <a:cs typeface="+mn-cs"/>
              </a:rPr>
              <a:t> application consumes these aggregation results and pushes them to Web UI - The </a:t>
            </a:r>
            <a:r>
              <a:rPr lang="en-US" sz="1200" b="0" i="0" kern="1200" dirty="0" err="1">
                <a:solidFill>
                  <a:schemeClr val="tx1"/>
                </a:solidFill>
                <a:effectLst/>
                <a:latin typeface="+mn-lt"/>
                <a:ea typeface="+mn-ea"/>
                <a:cs typeface="+mn-cs"/>
              </a:rPr>
              <a:t>WebUI</a:t>
            </a:r>
            <a:r>
              <a:rPr lang="en-US" sz="1200" b="0" i="0" kern="1200" dirty="0">
                <a:solidFill>
                  <a:schemeClr val="tx1"/>
                </a:solidFill>
                <a:effectLst/>
                <a:latin typeface="+mn-lt"/>
                <a:ea typeface="+mn-ea"/>
                <a:cs typeface="+mn-cs"/>
              </a:rPr>
              <a:t> displays the selected Tweets along with the aggregation results - in the Web UI, users can LIKE and RATE the tweets; each like or rating is sent to the server and produced to Kafka; these events are processed too through Stream Analytics and result in updated Like counts and Average Rating results; these are then pushed to all clients; this means that the audience can Tweet, see the tweet appear in the web </a:t>
            </a:r>
            <a:r>
              <a:rPr lang="en-US" sz="1200" b="0" i="0" kern="1200" dirty="0" err="1">
                <a:solidFill>
                  <a:schemeClr val="tx1"/>
                </a:solidFill>
                <a:effectLst/>
                <a:latin typeface="+mn-lt"/>
                <a:ea typeface="+mn-ea"/>
                <a:cs typeface="+mn-cs"/>
              </a:rPr>
              <a:t>ui</a:t>
            </a:r>
            <a:r>
              <a:rPr lang="en-US" sz="1200" b="0" i="0" kern="1200" dirty="0">
                <a:solidFill>
                  <a:schemeClr val="tx1"/>
                </a:solidFill>
                <a:effectLst/>
                <a:latin typeface="+mn-lt"/>
                <a:ea typeface="+mn-ea"/>
                <a:cs typeface="+mn-cs"/>
              </a:rPr>
              <a:t> on their own device, rate &amp; like and see the ratings and like count update in real time</a:t>
            </a:r>
            <a:endParaRPr lang="nl-NL" dirty="0"/>
          </a:p>
        </p:txBody>
      </p:sp>
      <p:sp>
        <p:nvSpPr>
          <p:cNvPr id="4" name="Slide Number Placeholder 3"/>
          <p:cNvSpPr>
            <a:spLocks noGrp="1"/>
          </p:cNvSpPr>
          <p:nvPr>
            <p:ph type="sldNum" sz="quarter" idx="10"/>
          </p:nvPr>
        </p:nvSpPr>
        <p:spPr/>
        <p:txBody>
          <a:bodyPr/>
          <a:lstStyle/>
          <a:p>
            <a:fld id="{CDFB967C-E8DF-AF4B-9B57-A68D256EEC90}" type="slidenum">
              <a:rPr lang="nl-NL" smtClean="0"/>
              <a:t>1</a:t>
            </a:fld>
            <a:endParaRPr lang="nl-NL"/>
          </a:p>
        </p:txBody>
      </p:sp>
    </p:spTree>
    <p:extLst>
      <p:ext uri="{BB962C8B-B14F-4D97-AF65-F5344CB8AC3E}">
        <p14:creationId xmlns:p14="http://schemas.microsoft.com/office/powerpoint/2010/main" val="10579582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https://en.wikipedia.org/wiki/Draft:Prometheus_(software)	</a:t>
            </a:r>
            <a:endParaRPr lang="en-NL" dirty="0"/>
          </a:p>
        </p:txBody>
      </p:sp>
      <p:sp>
        <p:nvSpPr>
          <p:cNvPr id="4" name="Slide Number Placeholder 3"/>
          <p:cNvSpPr>
            <a:spLocks noGrp="1"/>
          </p:cNvSpPr>
          <p:nvPr>
            <p:ph type="sldNum" sz="quarter" idx="10"/>
          </p:nvPr>
        </p:nvSpPr>
        <p:spPr/>
        <p:txBody>
          <a:bodyPr/>
          <a:lstStyle/>
          <a:p>
            <a:fld id="{CDFB967C-E8DF-AF4B-9B57-A68D256EEC90}" type="slidenum">
              <a:rPr lang="nl-NL" smtClean="0"/>
              <a:t>10</a:t>
            </a:fld>
            <a:endParaRPr lang="nl-NL"/>
          </a:p>
        </p:txBody>
      </p:sp>
    </p:spTree>
    <p:extLst>
      <p:ext uri="{BB962C8B-B14F-4D97-AF65-F5344CB8AC3E}">
        <p14:creationId xmlns:p14="http://schemas.microsoft.com/office/powerpoint/2010/main" val="6319265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https://pierrevincent.github.io/2017/12/prometheus-blog-series-part-1-metrics-and-labels/</a:t>
            </a:r>
            <a:endParaRPr lang="en-NL" dirty="0"/>
          </a:p>
        </p:txBody>
      </p:sp>
      <p:sp>
        <p:nvSpPr>
          <p:cNvPr id="4" name="Slide Number Placeholder 3"/>
          <p:cNvSpPr>
            <a:spLocks noGrp="1"/>
          </p:cNvSpPr>
          <p:nvPr>
            <p:ph type="sldNum" sz="quarter" idx="10"/>
          </p:nvPr>
        </p:nvSpPr>
        <p:spPr/>
        <p:txBody>
          <a:bodyPr/>
          <a:lstStyle/>
          <a:p>
            <a:fld id="{CDFB967C-E8DF-AF4B-9B57-A68D256EEC90}" type="slidenum">
              <a:rPr lang="nl-NL" smtClean="0"/>
              <a:t>13</a:t>
            </a:fld>
            <a:endParaRPr lang="nl-NL"/>
          </a:p>
        </p:txBody>
      </p:sp>
    </p:spTree>
    <p:extLst>
      <p:ext uri="{BB962C8B-B14F-4D97-AF65-F5344CB8AC3E}">
        <p14:creationId xmlns:p14="http://schemas.microsoft.com/office/powerpoint/2010/main" val="24640246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[5m]</a:t>
            </a:r>
            <a:r>
              <a:rPr lang="en-US" sz="1200" b="0" i="0" kern="1200" dirty="0">
                <a:solidFill>
                  <a:schemeClr val="tx1"/>
                </a:solidFill>
                <a:effectLst/>
                <a:latin typeface="+mn-lt"/>
                <a:ea typeface="+mn-ea"/>
                <a:cs typeface="+mn-cs"/>
              </a:rPr>
              <a:t> will consider all data-points captured for our </a:t>
            </a:r>
            <a:r>
              <a:rPr lang="en-US" dirty="0" err="1"/>
              <a:t>batch_jobs_completed_total</a:t>
            </a:r>
            <a:r>
              <a:rPr lang="en-US" sz="1200" b="0" i="0" kern="1200" dirty="0">
                <a:solidFill>
                  <a:schemeClr val="tx1"/>
                </a:solidFill>
                <a:effectLst/>
                <a:latin typeface="+mn-lt"/>
                <a:ea typeface="+mn-ea"/>
                <a:cs typeface="+mn-cs"/>
              </a:rPr>
              <a:t> metric for 5 minutes. Applying </a:t>
            </a:r>
            <a:r>
              <a:rPr lang="en-US" dirty="0"/>
              <a:t>rate()</a:t>
            </a:r>
            <a:r>
              <a:rPr lang="en-US" sz="1200" b="0" i="0" kern="1200" dirty="0">
                <a:solidFill>
                  <a:schemeClr val="tx1"/>
                </a:solidFill>
                <a:effectLst/>
                <a:latin typeface="+mn-lt"/>
                <a:ea typeface="+mn-ea"/>
                <a:cs typeface="+mn-cs"/>
              </a:rPr>
              <a:t> to a </a:t>
            </a:r>
            <a:r>
              <a:rPr lang="en-US" sz="1200" b="0" i="1" kern="1200" dirty="0">
                <a:solidFill>
                  <a:schemeClr val="tx1"/>
                </a:solidFill>
                <a:effectLst/>
                <a:latin typeface="+mn-lt"/>
                <a:ea typeface="+mn-ea"/>
                <a:cs typeface="+mn-cs"/>
              </a:rPr>
              <a:t>range </a:t>
            </a:r>
            <a:r>
              <a:rPr lang="en-US" sz="1200" b="0" i="1" kern="1200" dirty="0" err="1">
                <a:solidFill>
                  <a:schemeClr val="tx1"/>
                </a:solidFill>
                <a:effectLst/>
                <a:latin typeface="+mn-lt"/>
                <a:ea typeface="+mn-ea"/>
                <a:cs typeface="+mn-cs"/>
              </a:rPr>
              <a:t>vector</a:t>
            </a:r>
            <a:r>
              <a:rPr lang="en-US" sz="1200" b="0" i="0" kern="1200" dirty="0" err="1">
                <a:solidFill>
                  <a:schemeClr val="tx1"/>
                </a:solidFill>
                <a:effectLst/>
                <a:latin typeface="+mn-lt"/>
                <a:ea typeface="+mn-ea"/>
                <a:cs typeface="+mn-cs"/>
              </a:rPr>
              <a:t>calculates</a:t>
            </a:r>
            <a:r>
              <a:rPr lang="en-US" sz="1200" b="0" i="0" kern="1200" dirty="0">
                <a:solidFill>
                  <a:schemeClr val="tx1"/>
                </a:solidFill>
                <a:effectLst/>
                <a:latin typeface="+mn-lt"/>
                <a:ea typeface="+mn-ea"/>
                <a:cs typeface="+mn-cs"/>
              </a:rPr>
              <a:t> the average rate of increase per second during that time-window. </a:t>
            </a:r>
            <a:endParaRPr lang="en-NL" dirty="0"/>
          </a:p>
        </p:txBody>
      </p:sp>
      <p:sp>
        <p:nvSpPr>
          <p:cNvPr id="4" name="Slide Number Placeholder 3"/>
          <p:cNvSpPr>
            <a:spLocks noGrp="1"/>
          </p:cNvSpPr>
          <p:nvPr>
            <p:ph type="sldNum" sz="quarter" idx="10"/>
          </p:nvPr>
        </p:nvSpPr>
        <p:spPr/>
        <p:txBody>
          <a:bodyPr/>
          <a:lstStyle/>
          <a:p>
            <a:fld id="{CDFB967C-E8DF-AF4B-9B57-A68D256EEC90}" type="slidenum">
              <a:rPr lang="nl-NL" smtClean="0"/>
              <a:t>15</a:t>
            </a:fld>
            <a:endParaRPr lang="nl-NL"/>
          </a:p>
        </p:txBody>
      </p:sp>
    </p:spTree>
    <p:extLst>
      <p:ext uri="{BB962C8B-B14F-4D97-AF65-F5344CB8AC3E}">
        <p14:creationId xmlns:p14="http://schemas.microsoft.com/office/powerpoint/2010/main" val="24349599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https://prometheus.io/docs/instrumenting/exporters/</a:t>
            </a:r>
            <a:endParaRPr lang="en-NL" dirty="0"/>
          </a:p>
        </p:txBody>
      </p:sp>
      <p:sp>
        <p:nvSpPr>
          <p:cNvPr id="4" name="Slide Number Placeholder 3"/>
          <p:cNvSpPr>
            <a:spLocks noGrp="1"/>
          </p:cNvSpPr>
          <p:nvPr>
            <p:ph type="sldNum" sz="quarter" idx="10"/>
          </p:nvPr>
        </p:nvSpPr>
        <p:spPr/>
        <p:txBody>
          <a:bodyPr/>
          <a:lstStyle/>
          <a:p>
            <a:fld id="{CDFB967C-E8DF-AF4B-9B57-A68D256EEC90}" type="slidenum">
              <a:rPr lang="nl-NL" smtClean="0"/>
              <a:t>20</a:t>
            </a:fld>
            <a:endParaRPr lang="nl-NL"/>
          </a:p>
        </p:txBody>
      </p:sp>
    </p:spTree>
    <p:extLst>
      <p:ext uri="{BB962C8B-B14F-4D97-AF65-F5344CB8AC3E}">
        <p14:creationId xmlns:p14="http://schemas.microsoft.com/office/powerpoint/2010/main" val="15701288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https://github.com/freenetdigital/prometheus_oracle_exporter</a:t>
            </a:r>
            <a:endParaRPr lang="en-NL" dirty="0"/>
          </a:p>
        </p:txBody>
      </p:sp>
      <p:sp>
        <p:nvSpPr>
          <p:cNvPr id="4" name="Slide Number Placeholder 3"/>
          <p:cNvSpPr>
            <a:spLocks noGrp="1"/>
          </p:cNvSpPr>
          <p:nvPr>
            <p:ph type="sldNum" sz="quarter" idx="10"/>
          </p:nvPr>
        </p:nvSpPr>
        <p:spPr/>
        <p:txBody>
          <a:bodyPr/>
          <a:lstStyle/>
          <a:p>
            <a:fld id="{CDFB967C-E8DF-AF4B-9B57-A68D256EEC90}" type="slidenum">
              <a:rPr lang="nl-NL" smtClean="0"/>
              <a:t>21</a:t>
            </a:fld>
            <a:endParaRPr lang="nl-NL"/>
          </a:p>
        </p:txBody>
      </p:sp>
    </p:spTree>
    <p:extLst>
      <p:ext uri="{BB962C8B-B14F-4D97-AF65-F5344CB8AC3E}">
        <p14:creationId xmlns:p14="http://schemas.microsoft.com/office/powerpoint/2010/main" val="21130413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Ukranian</a:t>
            </a:r>
            <a:r>
              <a:rPr lang="en-US" dirty="0"/>
              <a:t>:</a:t>
            </a:r>
            <a:r>
              <a:rPr lang="en-US" baseline="0" dirty="0"/>
              <a:t> </a:t>
            </a:r>
            <a:r>
              <a:rPr lang="nl-NL" dirty="0" err="1"/>
              <a:t>Dyakuyu</a:t>
            </a:r>
            <a:r>
              <a:rPr lang="nl-NL" dirty="0"/>
              <a:t> - https://www.google.nl/search?q=thank+you+in+ukrainian&amp;rlz=1C1GGRV_enNL762NL762&amp;oq=thank+y&amp;aqs=chrome.1.69i59l2j69i61j0j69i57j0.1774j0j9&amp;sourceid=chrome&amp;ie=UTF-8 </a:t>
            </a:r>
          </a:p>
          <a:p>
            <a:r>
              <a:rPr lang="en-US" dirty="0"/>
              <a:t>Russian:</a:t>
            </a:r>
            <a:r>
              <a:rPr lang="en-US" baseline="0" dirty="0"/>
              <a:t> </a:t>
            </a:r>
            <a:r>
              <a:rPr lang="en-US" baseline="0" dirty="0" err="1"/>
              <a:t>Spasibo</a:t>
            </a:r>
            <a:endParaRPr lang="nl-NL" dirty="0"/>
          </a:p>
        </p:txBody>
      </p:sp>
      <p:sp>
        <p:nvSpPr>
          <p:cNvPr id="4" name="Slide Number Placeholder 3"/>
          <p:cNvSpPr>
            <a:spLocks noGrp="1"/>
          </p:cNvSpPr>
          <p:nvPr>
            <p:ph type="sldNum" sz="quarter" idx="10"/>
          </p:nvPr>
        </p:nvSpPr>
        <p:spPr/>
        <p:txBody>
          <a:bodyPr/>
          <a:lstStyle/>
          <a:p>
            <a:fld id="{CDFB967C-E8DF-AF4B-9B57-A68D256EEC90}" type="slidenum">
              <a:rPr lang="nl-NL" smtClean="0"/>
              <a:t>27</a:t>
            </a:fld>
            <a:endParaRPr lang="nl-NL"/>
          </a:p>
        </p:txBody>
      </p:sp>
    </p:spTree>
    <p:extLst>
      <p:ext uri="{BB962C8B-B14F-4D97-AF65-F5344CB8AC3E}">
        <p14:creationId xmlns:p14="http://schemas.microsoft.com/office/powerpoint/2010/main" val="66218096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Start dia">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966716"/>
            <a:ext cx="9144000" cy="176784"/>
          </a:xfrm>
          <a:prstGeom prst="rect">
            <a:avLst/>
          </a:prstGeom>
        </p:spPr>
      </p:pic>
      <p:sp>
        <p:nvSpPr>
          <p:cNvPr id="9" name="Picture Placeholder 2"/>
          <p:cNvSpPr>
            <a:spLocks noGrp="1"/>
          </p:cNvSpPr>
          <p:nvPr>
            <p:ph type="pic" idx="13"/>
          </p:nvPr>
        </p:nvSpPr>
        <p:spPr>
          <a:xfrm>
            <a:off x="0" y="810001"/>
            <a:ext cx="9144000" cy="3348000"/>
          </a:xfrm>
          <a:solidFill>
            <a:schemeClr val="bg1">
              <a:lumMod val="85000"/>
            </a:schemeClr>
          </a:solidFill>
        </p:spPr>
        <p:txBody>
          <a:bodyPr lIns="360000" tIns="251999" rIns="3960000" bIns="1080000" anchor="b" anchorCtr="0"/>
          <a:lstStyle>
            <a:lvl1pPr marL="0" indent="0" algn="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2" name="Title 1"/>
          <p:cNvSpPr>
            <a:spLocks noGrp="1"/>
          </p:cNvSpPr>
          <p:nvPr>
            <p:ph type="ctrTitle" hasCustomPrompt="1"/>
          </p:nvPr>
        </p:nvSpPr>
        <p:spPr>
          <a:xfrm>
            <a:off x="5400000" y="1548000"/>
            <a:ext cx="3024000" cy="3024000"/>
          </a:xfrm>
          <a:solidFill>
            <a:schemeClr val="tx2"/>
          </a:solidFill>
        </p:spPr>
        <p:txBody>
          <a:bodyPr lIns="90000" tIns="90000" rIns="72000" bIns="72000" anchor="t" anchorCtr="0"/>
          <a:lstStyle>
            <a:lvl1pPr algn="l">
              <a:defRPr sz="2800">
                <a:solidFill>
                  <a:schemeClr val="bg1"/>
                </a:solidFill>
              </a:defRPr>
            </a:lvl1pPr>
          </a:lstStyle>
          <a:p>
            <a:r>
              <a:rPr lang="nl-NL" noProof="0" dirty="0"/>
              <a:t>CLICK TO EDIT MASTER TITLE STYLE</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8000" y="108000"/>
            <a:ext cx="2880360" cy="649224"/>
          </a:xfrm>
          <a:prstGeom prst="rect">
            <a:avLst/>
          </a:prstGeom>
        </p:spPr>
      </p:pic>
    </p:spTree>
    <p:extLst>
      <p:ext uri="{BB962C8B-B14F-4D97-AF65-F5344CB8AC3E}">
        <p14:creationId xmlns:p14="http://schemas.microsoft.com/office/powerpoint/2010/main" val="7534561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Quote met foto">
    <p:spTree>
      <p:nvGrpSpPr>
        <p:cNvPr id="1" name=""/>
        <p:cNvGrpSpPr/>
        <p:nvPr/>
      </p:nvGrpSpPr>
      <p:grpSpPr>
        <a:xfrm>
          <a:off x="0" y="0"/>
          <a:ext cx="0" cy="0"/>
          <a:chOff x="0" y="0"/>
          <a:chExt cx="0" cy="0"/>
        </a:xfrm>
      </p:grpSpPr>
      <p:sp>
        <p:nvSpPr>
          <p:cNvPr id="10" name="Rectangle 9"/>
          <p:cNvSpPr/>
          <p:nvPr userDrawn="1"/>
        </p:nvSpPr>
        <p:spPr>
          <a:xfrm>
            <a:off x="0" y="812800"/>
            <a:ext cx="9144000" cy="3352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966716"/>
            <a:ext cx="9144000" cy="176784"/>
          </a:xfrm>
          <a:prstGeom prst="rect">
            <a:avLst/>
          </a:prstGeom>
        </p:spPr>
      </p:pic>
      <p:sp>
        <p:nvSpPr>
          <p:cNvPr id="2" name="Title 1"/>
          <p:cNvSpPr>
            <a:spLocks noGrp="1"/>
          </p:cNvSpPr>
          <p:nvPr>
            <p:ph type="title" hasCustomPrompt="1"/>
          </p:nvPr>
        </p:nvSpPr>
        <p:spPr>
          <a:xfrm>
            <a:off x="720001" y="1115999"/>
            <a:ext cx="7703999" cy="1944000"/>
          </a:xfrm>
        </p:spPr>
        <p:txBody>
          <a:bodyPr anchor="t" anchorCtr="0"/>
          <a:lstStyle>
            <a:lvl1pPr>
              <a:lnSpc>
                <a:spcPct val="105000"/>
              </a:lnSpc>
              <a:defRPr sz="3000">
                <a:solidFill>
                  <a:schemeClr val="bg1"/>
                </a:solidFill>
              </a:defRPr>
            </a:lvl1pPr>
          </a:lstStyle>
          <a:p>
            <a:r>
              <a:rPr lang="nl-NL" noProof="0" dirty="0"/>
              <a:t>CLICK TO EDIT MASTER TITLE STYLE</a:t>
            </a:r>
          </a:p>
        </p:txBody>
      </p:sp>
      <p:sp>
        <p:nvSpPr>
          <p:cNvPr id="5" name="Date Placeholder 4"/>
          <p:cNvSpPr>
            <a:spLocks noGrp="1"/>
          </p:cNvSpPr>
          <p:nvPr>
            <p:ph type="dt" sz="half" idx="10"/>
          </p:nvPr>
        </p:nvSpPr>
        <p:spPr/>
        <p:txBody>
          <a:bodyPr/>
          <a:lstStyle/>
          <a:p>
            <a:endParaRPr lang="nl-NL" noProof="0" dirty="0"/>
          </a:p>
        </p:txBody>
      </p:sp>
      <p:sp>
        <p:nvSpPr>
          <p:cNvPr id="6" name="Footer Placeholder 5"/>
          <p:cNvSpPr>
            <a:spLocks noGrp="1"/>
          </p:cNvSpPr>
          <p:nvPr>
            <p:ph type="ftr" sz="quarter" idx="11"/>
          </p:nvPr>
        </p:nvSpPr>
        <p:spPr/>
        <p:txBody>
          <a:bodyPr/>
          <a:lstStyle/>
          <a:p>
            <a:r>
              <a:rPr lang="nl-NL" noProof="0"/>
              <a:t>Monitoring with Prometheus</a:t>
            </a:r>
            <a:endParaRPr lang="nl-NL" noProof="0" dirty="0"/>
          </a:p>
        </p:txBody>
      </p:sp>
      <p:sp>
        <p:nvSpPr>
          <p:cNvPr id="7" name="Slide Number Placeholder 6"/>
          <p:cNvSpPr>
            <a:spLocks noGrp="1"/>
          </p:cNvSpPr>
          <p:nvPr>
            <p:ph type="sldNum" sz="quarter" idx="12"/>
          </p:nvPr>
        </p:nvSpPr>
        <p:spPr/>
        <p:txBody>
          <a:bodyPr/>
          <a:lstStyle/>
          <a:p>
            <a:fld id="{14F1411D-0280-154F-AEAC-4C20B7AA46B2}" type="slidenum">
              <a:rPr lang="nl-NL" noProof="0" smtClean="0"/>
              <a:t>‹#›</a:t>
            </a:fld>
            <a:endParaRPr lang="nl-NL" noProof="0" dirty="0"/>
          </a:p>
        </p:txBody>
      </p:sp>
      <p:sp>
        <p:nvSpPr>
          <p:cNvPr id="9" name="Picture Placeholder 2"/>
          <p:cNvSpPr>
            <a:spLocks noGrp="1" noChangeAspect="1"/>
          </p:cNvSpPr>
          <p:nvPr>
            <p:ph type="pic" idx="1" hasCustomPrompt="1"/>
          </p:nvPr>
        </p:nvSpPr>
        <p:spPr>
          <a:xfrm>
            <a:off x="6912000" y="3096038"/>
            <a:ext cx="1512000" cy="1512000"/>
          </a:xfrm>
          <a:solidFill>
            <a:schemeClr val="bg1">
              <a:lumMod val="85000"/>
            </a:schemeClr>
          </a:solidFill>
        </p:spPr>
        <p:txBody>
          <a:bodyPr lIns="360000" tIns="360000"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nl-NL" noProof="0" dirty="0"/>
              <a:t>Foto</a:t>
            </a: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8000" y="108000"/>
            <a:ext cx="2880360" cy="649224"/>
          </a:xfrm>
          <a:prstGeom prst="rect">
            <a:avLst/>
          </a:prstGeom>
        </p:spPr>
      </p:pic>
    </p:spTree>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Afbeelding met tekst">
    <p:spTree>
      <p:nvGrpSpPr>
        <p:cNvPr id="1" name=""/>
        <p:cNvGrpSpPr/>
        <p:nvPr/>
      </p:nvGrpSpPr>
      <p:grpSpPr>
        <a:xfrm>
          <a:off x="0" y="0"/>
          <a:ext cx="0" cy="0"/>
          <a:chOff x="0" y="0"/>
          <a:chExt cx="0" cy="0"/>
        </a:xfrm>
      </p:grpSpPr>
      <p:sp>
        <p:nvSpPr>
          <p:cNvPr id="9" name="Rectangle 8"/>
          <p:cNvSpPr/>
          <p:nvPr userDrawn="1"/>
        </p:nvSpPr>
        <p:spPr>
          <a:xfrm>
            <a:off x="0" y="810000"/>
            <a:ext cx="9144000" cy="351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chemeClr val="bg1"/>
              </a:solidFill>
            </a:endParaRPr>
          </a:p>
        </p:txBody>
      </p:sp>
      <p:sp>
        <p:nvSpPr>
          <p:cNvPr id="2" name="Title 1"/>
          <p:cNvSpPr>
            <a:spLocks noGrp="1"/>
          </p:cNvSpPr>
          <p:nvPr>
            <p:ph type="title" hasCustomPrompt="1"/>
          </p:nvPr>
        </p:nvSpPr>
        <p:spPr>
          <a:xfrm>
            <a:off x="720000" y="288000"/>
            <a:ext cx="6623999" cy="503999"/>
          </a:xfrm>
        </p:spPr>
        <p:txBody>
          <a:bodyPr anchor="ctr" anchorCtr="0"/>
          <a:lstStyle>
            <a:lvl1pPr>
              <a:defRPr sz="2400"/>
            </a:lvl1pPr>
          </a:lstStyle>
          <a:p>
            <a:r>
              <a:rPr lang="nl-NL" dirty="0"/>
              <a:t>TITELSTIJL VAN MODEL BEWERKEN</a:t>
            </a:r>
            <a:endParaRPr lang="en-US" dirty="0"/>
          </a:p>
        </p:txBody>
      </p:sp>
      <p:sp>
        <p:nvSpPr>
          <p:cNvPr id="3" name="Content Placeholder 2"/>
          <p:cNvSpPr>
            <a:spLocks noGrp="1"/>
          </p:cNvSpPr>
          <p:nvPr>
            <p:ph idx="1"/>
          </p:nvPr>
        </p:nvSpPr>
        <p:spPr>
          <a:xfrm>
            <a:off x="720000" y="900001"/>
            <a:ext cx="3744000" cy="3401999"/>
          </a:xfrm>
        </p:spPr>
        <p:txBody>
          <a:bodyPr/>
          <a:lstStyle>
            <a:lvl1pPr>
              <a:defRPr sz="1500">
                <a:solidFill>
                  <a:schemeClr val="bg1"/>
                </a:solidFill>
              </a:defRPr>
            </a:lvl1pPr>
            <a:lvl2pPr>
              <a:defRPr sz="1500">
                <a:solidFill>
                  <a:schemeClr val="bg1"/>
                </a:solidFill>
              </a:defRPr>
            </a:lvl2pPr>
            <a:lvl3pPr>
              <a:defRPr sz="1500">
                <a:solidFill>
                  <a:schemeClr val="bg1"/>
                </a:solidFill>
              </a:defRPr>
            </a:lvl3pPr>
            <a:lvl4pPr>
              <a:defRPr sz="1500">
                <a:solidFill>
                  <a:schemeClr val="bg1"/>
                </a:solidFill>
              </a:defRPr>
            </a:lvl4pPr>
            <a:lvl5pPr>
              <a:defRPr sz="1500">
                <a:solidFill>
                  <a:schemeClr val="bg1"/>
                </a:solidFill>
              </a:defRPr>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nl-NL"/>
          </a:p>
        </p:txBody>
      </p:sp>
      <p:sp>
        <p:nvSpPr>
          <p:cNvPr id="6" name="Footer Placeholder 5"/>
          <p:cNvSpPr>
            <a:spLocks noGrp="1"/>
          </p:cNvSpPr>
          <p:nvPr>
            <p:ph type="ftr" sz="quarter" idx="11"/>
          </p:nvPr>
        </p:nvSpPr>
        <p:spPr/>
        <p:txBody>
          <a:bodyPr/>
          <a:lstStyle/>
          <a:p>
            <a:r>
              <a:rPr lang="nl-NL"/>
              <a:t>Monitoring with Prometheus</a:t>
            </a:r>
            <a:endParaRPr lang="nl-NL" dirty="0"/>
          </a:p>
        </p:txBody>
      </p:sp>
      <p:sp>
        <p:nvSpPr>
          <p:cNvPr id="7" name="Slide Number Placeholder 6"/>
          <p:cNvSpPr>
            <a:spLocks noGrp="1"/>
          </p:cNvSpPr>
          <p:nvPr>
            <p:ph type="sldNum" sz="quarter" idx="12"/>
          </p:nvPr>
        </p:nvSpPr>
        <p:spPr/>
        <p:txBody>
          <a:bodyPr/>
          <a:lstStyle/>
          <a:p>
            <a:fld id="{14F1411D-0280-154F-AEAC-4C20B7AA46B2}" type="slidenum">
              <a:rPr lang="nl-NL" smtClean="0"/>
              <a:t>‹#›</a:t>
            </a:fld>
            <a:endParaRPr lang="nl-NL"/>
          </a:p>
        </p:txBody>
      </p:sp>
      <p:sp>
        <p:nvSpPr>
          <p:cNvPr id="8" name="Picture Placeholder 2"/>
          <p:cNvSpPr>
            <a:spLocks noGrp="1"/>
          </p:cNvSpPr>
          <p:nvPr>
            <p:ph type="pic" idx="13"/>
          </p:nvPr>
        </p:nvSpPr>
        <p:spPr>
          <a:xfrm>
            <a:off x="4644000" y="810001"/>
            <a:ext cx="4500000" cy="3510000"/>
          </a:xfrm>
          <a:solidFill>
            <a:schemeClr val="bg1">
              <a:lumMod val="85000"/>
            </a:schemeClr>
          </a:solidFill>
        </p:spPr>
        <p:txBody>
          <a:bodyPr lIns="360000" tIns="251999"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Tree>
    <p:extLst>
      <p:ext uri="{BB962C8B-B14F-4D97-AF65-F5344CB8AC3E}">
        <p14:creationId xmlns:p14="http://schemas.microsoft.com/office/powerpoint/2010/main" val="9581553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Grafiek met tekst">
    <p:spTree>
      <p:nvGrpSpPr>
        <p:cNvPr id="1" name=""/>
        <p:cNvGrpSpPr/>
        <p:nvPr/>
      </p:nvGrpSpPr>
      <p:grpSpPr>
        <a:xfrm>
          <a:off x="0" y="0"/>
          <a:ext cx="0" cy="0"/>
          <a:chOff x="0" y="0"/>
          <a:chExt cx="0" cy="0"/>
        </a:xfrm>
      </p:grpSpPr>
      <p:sp>
        <p:nvSpPr>
          <p:cNvPr id="10" name="Rectangle 9"/>
          <p:cNvSpPr/>
          <p:nvPr userDrawn="1"/>
        </p:nvSpPr>
        <p:spPr>
          <a:xfrm>
            <a:off x="4644000" y="810000"/>
            <a:ext cx="4500000" cy="351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chemeClr val="bg1"/>
              </a:solidFill>
            </a:endParaRPr>
          </a:p>
        </p:txBody>
      </p:sp>
      <p:sp>
        <p:nvSpPr>
          <p:cNvPr id="9" name="Rectangle 8"/>
          <p:cNvSpPr/>
          <p:nvPr userDrawn="1"/>
        </p:nvSpPr>
        <p:spPr>
          <a:xfrm>
            <a:off x="0" y="810000"/>
            <a:ext cx="4644000" cy="351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chemeClr val="bg1"/>
              </a:solidFill>
            </a:endParaRPr>
          </a:p>
        </p:txBody>
      </p:sp>
      <p:sp>
        <p:nvSpPr>
          <p:cNvPr id="2" name="Title 1"/>
          <p:cNvSpPr>
            <a:spLocks noGrp="1"/>
          </p:cNvSpPr>
          <p:nvPr>
            <p:ph type="title" hasCustomPrompt="1"/>
          </p:nvPr>
        </p:nvSpPr>
        <p:spPr>
          <a:xfrm>
            <a:off x="720000" y="288000"/>
            <a:ext cx="6623999" cy="503999"/>
          </a:xfrm>
        </p:spPr>
        <p:txBody>
          <a:bodyPr anchor="ctr" anchorCtr="0"/>
          <a:lstStyle>
            <a:lvl1pPr>
              <a:defRPr sz="1800"/>
            </a:lvl1pPr>
          </a:lstStyle>
          <a:p>
            <a:r>
              <a:rPr lang="nl-NL" dirty="0"/>
              <a:t>TITELSTIJL VAN MODEL BEWERKEN</a:t>
            </a:r>
            <a:endParaRPr lang="en-US" dirty="0"/>
          </a:p>
        </p:txBody>
      </p:sp>
      <p:sp>
        <p:nvSpPr>
          <p:cNvPr id="3" name="Content Placeholder 2"/>
          <p:cNvSpPr>
            <a:spLocks noGrp="1"/>
          </p:cNvSpPr>
          <p:nvPr>
            <p:ph idx="1"/>
          </p:nvPr>
        </p:nvSpPr>
        <p:spPr>
          <a:xfrm>
            <a:off x="720000" y="900001"/>
            <a:ext cx="3744000" cy="3401999"/>
          </a:xfrm>
        </p:spPr>
        <p:txBody>
          <a:bodyPr/>
          <a:lstStyle>
            <a:lvl1pPr>
              <a:defRPr sz="1500">
                <a:solidFill>
                  <a:schemeClr val="bg1"/>
                </a:solidFill>
              </a:defRPr>
            </a:lvl1pPr>
            <a:lvl2pPr>
              <a:defRPr sz="1500">
                <a:solidFill>
                  <a:schemeClr val="bg1"/>
                </a:solidFill>
              </a:defRPr>
            </a:lvl2pPr>
            <a:lvl3pPr>
              <a:defRPr sz="1500">
                <a:solidFill>
                  <a:schemeClr val="bg1"/>
                </a:solidFill>
              </a:defRPr>
            </a:lvl3pPr>
            <a:lvl4pPr>
              <a:defRPr sz="1500">
                <a:solidFill>
                  <a:schemeClr val="bg1"/>
                </a:solidFill>
              </a:defRPr>
            </a:lvl4pPr>
            <a:lvl5pPr>
              <a:defRPr sz="1500">
                <a:solidFill>
                  <a:schemeClr val="bg1"/>
                </a:solidFill>
              </a:defRPr>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nl-NL"/>
          </a:p>
        </p:txBody>
      </p:sp>
      <p:sp>
        <p:nvSpPr>
          <p:cNvPr id="6" name="Footer Placeholder 5"/>
          <p:cNvSpPr>
            <a:spLocks noGrp="1"/>
          </p:cNvSpPr>
          <p:nvPr>
            <p:ph type="ftr" sz="quarter" idx="11"/>
          </p:nvPr>
        </p:nvSpPr>
        <p:spPr/>
        <p:txBody>
          <a:bodyPr/>
          <a:lstStyle/>
          <a:p>
            <a:r>
              <a:rPr lang="nl-NL"/>
              <a:t>Monitoring with Prometheus</a:t>
            </a:r>
            <a:endParaRPr lang="nl-NL" dirty="0"/>
          </a:p>
        </p:txBody>
      </p:sp>
      <p:sp>
        <p:nvSpPr>
          <p:cNvPr id="7" name="Slide Number Placeholder 6"/>
          <p:cNvSpPr>
            <a:spLocks noGrp="1"/>
          </p:cNvSpPr>
          <p:nvPr>
            <p:ph type="sldNum" sz="quarter" idx="12"/>
          </p:nvPr>
        </p:nvSpPr>
        <p:spPr/>
        <p:txBody>
          <a:bodyPr/>
          <a:lstStyle/>
          <a:p>
            <a:fld id="{14F1411D-0280-154F-AEAC-4C20B7AA46B2}" type="slidenum">
              <a:rPr lang="nl-NL" smtClean="0"/>
              <a:t>‹#›</a:t>
            </a:fld>
            <a:endParaRPr lang="nl-NL"/>
          </a:p>
        </p:txBody>
      </p:sp>
      <p:sp>
        <p:nvSpPr>
          <p:cNvPr id="8" name="Picture Placeholder 2"/>
          <p:cNvSpPr>
            <a:spLocks noGrp="1"/>
          </p:cNvSpPr>
          <p:nvPr>
            <p:ph type="pic" idx="13"/>
          </p:nvPr>
        </p:nvSpPr>
        <p:spPr>
          <a:xfrm>
            <a:off x="4644000" y="810001"/>
            <a:ext cx="4500000" cy="3510000"/>
          </a:xfrm>
          <a:noFill/>
        </p:spPr>
        <p:txBody>
          <a:bodyPr lIns="360000" tIns="360000"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Tree>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kst met afbeelding">
    <p:spTree>
      <p:nvGrpSpPr>
        <p:cNvPr id="1" name=""/>
        <p:cNvGrpSpPr/>
        <p:nvPr/>
      </p:nvGrpSpPr>
      <p:grpSpPr>
        <a:xfrm>
          <a:off x="0" y="0"/>
          <a:ext cx="0" cy="0"/>
          <a:chOff x="0" y="0"/>
          <a:chExt cx="0" cy="0"/>
        </a:xfrm>
      </p:grpSpPr>
      <p:sp>
        <p:nvSpPr>
          <p:cNvPr id="9" name="Rectangle 8"/>
          <p:cNvSpPr/>
          <p:nvPr userDrawn="1"/>
        </p:nvSpPr>
        <p:spPr>
          <a:xfrm>
            <a:off x="0" y="812798"/>
            <a:ext cx="9144000" cy="351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chemeClr val="bg1"/>
              </a:solidFill>
            </a:endParaRPr>
          </a:p>
        </p:txBody>
      </p:sp>
      <p:sp>
        <p:nvSpPr>
          <p:cNvPr id="2" name="Title 1"/>
          <p:cNvSpPr>
            <a:spLocks noGrp="1"/>
          </p:cNvSpPr>
          <p:nvPr>
            <p:ph type="title" hasCustomPrompt="1"/>
          </p:nvPr>
        </p:nvSpPr>
        <p:spPr>
          <a:xfrm>
            <a:off x="720000" y="288000"/>
            <a:ext cx="6623999" cy="503999"/>
          </a:xfrm>
        </p:spPr>
        <p:txBody>
          <a:bodyPr anchor="ctr" anchorCtr="0"/>
          <a:lstStyle>
            <a:lvl1pPr>
              <a:defRPr sz="1800"/>
            </a:lvl1pPr>
          </a:lstStyle>
          <a:p>
            <a:r>
              <a:rPr lang="nl-NL" dirty="0"/>
              <a:t>TITELSTIJL VAN MODEL BEWERKEN</a:t>
            </a:r>
            <a:endParaRPr lang="en-US" dirty="0"/>
          </a:p>
        </p:txBody>
      </p:sp>
      <p:sp>
        <p:nvSpPr>
          <p:cNvPr id="3" name="Content Placeholder 2"/>
          <p:cNvSpPr>
            <a:spLocks noGrp="1"/>
          </p:cNvSpPr>
          <p:nvPr>
            <p:ph idx="1"/>
          </p:nvPr>
        </p:nvSpPr>
        <p:spPr>
          <a:xfrm>
            <a:off x="719998" y="900001"/>
            <a:ext cx="5940000" cy="3401999"/>
          </a:xfrm>
        </p:spPr>
        <p:txBody>
          <a:bodyPr/>
          <a:lstStyle>
            <a:lvl1pPr>
              <a:defRPr sz="1500">
                <a:solidFill>
                  <a:schemeClr val="bg1"/>
                </a:solidFill>
              </a:defRPr>
            </a:lvl1pPr>
            <a:lvl2pPr>
              <a:defRPr sz="1500">
                <a:solidFill>
                  <a:schemeClr val="bg1"/>
                </a:solidFill>
              </a:defRPr>
            </a:lvl2pPr>
            <a:lvl3pPr>
              <a:defRPr sz="1500">
                <a:solidFill>
                  <a:schemeClr val="bg1"/>
                </a:solidFill>
              </a:defRPr>
            </a:lvl3pPr>
            <a:lvl4pPr>
              <a:defRPr sz="1500">
                <a:solidFill>
                  <a:schemeClr val="bg1"/>
                </a:solidFill>
              </a:defRPr>
            </a:lvl4pPr>
            <a:lvl5pPr>
              <a:defRPr sz="1500">
                <a:solidFill>
                  <a:schemeClr val="bg1"/>
                </a:solidFill>
              </a:defRPr>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nl-NL"/>
          </a:p>
        </p:txBody>
      </p:sp>
      <p:sp>
        <p:nvSpPr>
          <p:cNvPr id="6" name="Footer Placeholder 5"/>
          <p:cNvSpPr>
            <a:spLocks noGrp="1"/>
          </p:cNvSpPr>
          <p:nvPr>
            <p:ph type="ftr" sz="quarter" idx="11"/>
          </p:nvPr>
        </p:nvSpPr>
        <p:spPr/>
        <p:txBody>
          <a:bodyPr/>
          <a:lstStyle/>
          <a:p>
            <a:r>
              <a:rPr lang="nl-NL"/>
              <a:t>Monitoring with Prometheus</a:t>
            </a:r>
            <a:endParaRPr lang="nl-NL" dirty="0"/>
          </a:p>
        </p:txBody>
      </p:sp>
      <p:sp>
        <p:nvSpPr>
          <p:cNvPr id="7" name="Slide Number Placeholder 6"/>
          <p:cNvSpPr>
            <a:spLocks noGrp="1"/>
          </p:cNvSpPr>
          <p:nvPr>
            <p:ph type="sldNum" sz="quarter" idx="12"/>
          </p:nvPr>
        </p:nvSpPr>
        <p:spPr/>
        <p:txBody>
          <a:bodyPr/>
          <a:lstStyle/>
          <a:p>
            <a:fld id="{14F1411D-0280-154F-AEAC-4C20B7AA46B2}" type="slidenum">
              <a:rPr lang="nl-NL" smtClean="0"/>
              <a:t>‹#›</a:t>
            </a:fld>
            <a:endParaRPr lang="nl-NL"/>
          </a:p>
        </p:txBody>
      </p:sp>
      <p:sp>
        <p:nvSpPr>
          <p:cNvPr id="8" name="Picture Placeholder 2"/>
          <p:cNvSpPr>
            <a:spLocks noGrp="1"/>
          </p:cNvSpPr>
          <p:nvPr>
            <p:ph type="pic" idx="13"/>
          </p:nvPr>
        </p:nvSpPr>
        <p:spPr>
          <a:xfrm>
            <a:off x="6840000" y="810001"/>
            <a:ext cx="2304000" cy="3510000"/>
          </a:xfrm>
          <a:solidFill>
            <a:schemeClr val="bg1">
              <a:lumMod val="85000"/>
            </a:schemeClr>
          </a:solidFill>
        </p:spPr>
        <p:txBody>
          <a:bodyPr lIns="360000" tIns="360000"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Tree>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Afbeelding met Titel">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nl-NL"/>
          </a:p>
        </p:txBody>
      </p:sp>
      <p:sp>
        <p:nvSpPr>
          <p:cNvPr id="3" name="Footer Placeholder 2"/>
          <p:cNvSpPr>
            <a:spLocks noGrp="1"/>
          </p:cNvSpPr>
          <p:nvPr>
            <p:ph type="ftr" sz="quarter" idx="11"/>
          </p:nvPr>
        </p:nvSpPr>
        <p:spPr/>
        <p:txBody>
          <a:bodyPr/>
          <a:lstStyle/>
          <a:p>
            <a:r>
              <a:rPr lang="nl-NL"/>
              <a:t>Monitoring with Prometheus</a:t>
            </a:r>
            <a:endParaRPr lang="nl-NL" dirty="0"/>
          </a:p>
        </p:txBody>
      </p:sp>
      <p:sp>
        <p:nvSpPr>
          <p:cNvPr id="4" name="Slide Number Placeholder 3"/>
          <p:cNvSpPr>
            <a:spLocks noGrp="1"/>
          </p:cNvSpPr>
          <p:nvPr>
            <p:ph type="sldNum" sz="quarter" idx="12"/>
          </p:nvPr>
        </p:nvSpPr>
        <p:spPr/>
        <p:txBody>
          <a:bodyPr/>
          <a:lstStyle/>
          <a:p>
            <a:fld id="{14F1411D-0280-154F-AEAC-4C20B7AA46B2}" type="slidenum">
              <a:rPr lang="nl-NL" smtClean="0"/>
              <a:t>‹#›</a:t>
            </a:fld>
            <a:endParaRPr lang="nl-NL"/>
          </a:p>
        </p:txBody>
      </p:sp>
      <p:sp>
        <p:nvSpPr>
          <p:cNvPr id="5" name="Title 1"/>
          <p:cNvSpPr>
            <a:spLocks noGrp="1"/>
          </p:cNvSpPr>
          <p:nvPr>
            <p:ph type="title" hasCustomPrompt="1"/>
          </p:nvPr>
        </p:nvSpPr>
        <p:spPr>
          <a:xfrm>
            <a:off x="719999" y="288000"/>
            <a:ext cx="6624000" cy="504000"/>
          </a:xfrm>
        </p:spPr>
        <p:txBody>
          <a:bodyPr/>
          <a:lstStyle/>
          <a:p>
            <a:r>
              <a:rPr lang="nl-NL" dirty="0"/>
              <a:t>TITELSTIJL VAN MODEL BEWERKEN</a:t>
            </a:r>
            <a:endParaRPr lang="en-US" dirty="0"/>
          </a:p>
        </p:txBody>
      </p:sp>
      <p:sp>
        <p:nvSpPr>
          <p:cNvPr id="7" name="Picture Placeholder 2"/>
          <p:cNvSpPr>
            <a:spLocks noGrp="1" noChangeAspect="1"/>
          </p:cNvSpPr>
          <p:nvPr>
            <p:ph type="pic" idx="13"/>
          </p:nvPr>
        </p:nvSpPr>
        <p:spPr>
          <a:xfrm>
            <a:off x="0" y="810001"/>
            <a:ext cx="9144000" cy="3510000"/>
          </a:xfrm>
          <a:solidFill>
            <a:schemeClr val="bg1">
              <a:lumMod val="85000"/>
            </a:schemeClr>
          </a:solidFill>
        </p:spPr>
        <p:txBody>
          <a:bodyPr lIns="360000" tIns="251999"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Tree>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el en object">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8C6C32FA-E44F-1241-B9B5-7B8834E103EA}" type="slidenum">
              <a:rPr lang="en-US" smtClean="0"/>
              <a:pPr/>
              <a:t>‹#›</a:t>
            </a:fld>
            <a:endParaRPr lang="en-US"/>
          </a:p>
        </p:txBody>
      </p:sp>
      <p:sp>
        <p:nvSpPr>
          <p:cNvPr id="2" name="Title 1"/>
          <p:cNvSpPr>
            <a:spLocks noGrp="1"/>
          </p:cNvSpPr>
          <p:nvPr>
            <p:ph type="title" hasCustomPrompt="1"/>
          </p:nvPr>
        </p:nvSpPr>
        <p:spPr>
          <a:xfrm>
            <a:off x="4007352" y="411510"/>
            <a:ext cx="4813120" cy="742500"/>
          </a:xfrm>
          <a:prstGeom prst="rect">
            <a:avLst/>
          </a:prstGeom>
        </p:spPr>
        <p:txBody>
          <a:bodyPr wrap="square" lIns="0" tIns="0" rIns="0" bIns="0" anchor="ctr" anchorCtr="0"/>
          <a:lstStyle>
            <a:lvl1pPr>
              <a:lnSpc>
                <a:spcPts val="2100"/>
              </a:lnSpc>
              <a:defRPr b="0" i="0">
                <a:latin typeface="Arial"/>
                <a:cs typeface="Arial"/>
              </a:defRPr>
            </a:lvl1pPr>
          </a:lstStyle>
          <a:p>
            <a:r>
              <a:rPr lang="nl-NL"/>
              <a:t>Titel</a:t>
            </a:r>
            <a:endParaRPr lang="en-US" dirty="0"/>
          </a:p>
        </p:txBody>
      </p:sp>
      <p:sp>
        <p:nvSpPr>
          <p:cNvPr id="7" name="Content Placeholder 2"/>
          <p:cNvSpPr>
            <a:spLocks noGrp="1"/>
          </p:cNvSpPr>
          <p:nvPr>
            <p:ph idx="1" hasCustomPrompt="1"/>
          </p:nvPr>
        </p:nvSpPr>
        <p:spPr>
          <a:xfrm>
            <a:off x="457200" y="1329612"/>
            <a:ext cx="8211600" cy="3618402"/>
          </a:xfrm>
          <a:prstGeom prst="rect">
            <a:avLst/>
          </a:prstGeom>
        </p:spPr>
        <p:txBody>
          <a:bodyPr wrap="square" lIns="0" tIns="0" rIns="0" bIns="0">
            <a:normAutofit/>
          </a:bodyPr>
          <a:lstStyle>
            <a:lvl1pPr marL="202406" indent="-202406">
              <a:lnSpc>
                <a:spcPts val="1650"/>
              </a:lnSpc>
              <a:spcAft>
                <a:spcPts val="0"/>
              </a:spcAft>
              <a:defRPr sz="1425" b="0" i="0">
                <a:latin typeface="Arial" pitchFamily="34" charset="0"/>
                <a:cs typeface="Arial"/>
              </a:defRPr>
            </a:lvl1pPr>
            <a:lvl2pPr marL="406004" indent="-203597" algn="l">
              <a:buSzPct val="100000"/>
              <a:buFont typeface="Arial" pitchFamily="34" charset="0"/>
              <a:buChar char="–"/>
              <a:tabLst>
                <a:tab pos="739379" algn="l"/>
              </a:tabLst>
              <a:defRPr sz="1200" i="0" baseline="0">
                <a:latin typeface="Arial" pitchFamily="34" charset="0"/>
                <a:cs typeface="Arial" pitchFamily="34" charset="0"/>
              </a:defRPr>
            </a:lvl2pPr>
            <a:lvl3pPr marL="572691" indent="-158354">
              <a:buFont typeface="Arial" pitchFamily="34" charset="0"/>
              <a:buChar char="•"/>
              <a:defRPr sz="900" baseline="0">
                <a:latin typeface="Arial" pitchFamily="34" charset="0"/>
              </a:defRPr>
            </a:lvl3pPr>
            <a:lvl4pPr marL="751285" indent="-167879">
              <a:buFont typeface="Arial" pitchFamily="34" charset="0"/>
              <a:buChar char="–"/>
              <a:defRPr sz="900" baseline="0">
                <a:latin typeface="Arial" pitchFamily="34" charset="0"/>
              </a:defRPr>
            </a:lvl4pPr>
            <a:lvl5pPr marL="495300" indent="-161925">
              <a:buFont typeface="Arial" pitchFamily="34" charset="0"/>
              <a:buChar char="•"/>
              <a:defRPr/>
            </a:lvl5pPr>
          </a:lstStyle>
          <a:p>
            <a:r>
              <a:rPr lang="nl-NL"/>
              <a:t>Xxxx</a:t>
            </a:r>
          </a:p>
          <a:p>
            <a:pPr lvl="1"/>
            <a:r>
              <a:rPr lang="nl-NL" sz="1050"/>
              <a:t>Xxxx</a:t>
            </a:r>
          </a:p>
          <a:p>
            <a:pPr lvl="2"/>
            <a:r>
              <a:rPr lang="nl-NL" sz="1050"/>
              <a:t>Xxx</a:t>
            </a:r>
          </a:p>
          <a:p>
            <a:pPr lvl="3"/>
            <a:r>
              <a:rPr lang="nl-NL" sz="1050"/>
              <a:t>Xxxxx</a:t>
            </a:r>
          </a:p>
        </p:txBody>
      </p:sp>
    </p:spTree>
    <p:extLst>
      <p:ext uri="{BB962C8B-B14F-4D97-AF65-F5344CB8AC3E}">
        <p14:creationId xmlns:p14="http://schemas.microsoft.com/office/powerpoint/2010/main" val="337579852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p:cSld name="AMIS">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37515" y="2089707"/>
            <a:ext cx="3332991" cy="1050271"/>
          </a:xfrm>
          <a:prstGeom prst="rect">
            <a:avLst/>
          </a:prstGeom>
        </p:spPr>
      </p:pic>
    </p:spTree>
    <p:extLst>
      <p:ext uri="{BB962C8B-B14F-4D97-AF65-F5344CB8AC3E}">
        <p14:creationId xmlns:p14="http://schemas.microsoft.com/office/powerpoint/2010/main" val="583000802"/>
      </p:ext>
    </p:extLst>
  </p:cSld>
  <p:clrMapOvr>
    <a:overrideClrMapping bg1="dk1" tx1="lt1" bg2="dk2" tx2="lt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p:cSld name="HALLO">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1" y="1356098"/>
            <a:ext cx="7886700" cy="680583"/>
          </a:xfrm>
          <a:prstGeom prst="rect">
            <a:avLst/>
          </a:prstGeom>
        </p:spPr>
        <p:txBody>
          <a:bodyPr>
            <a:noAutofit/>
          </a:bodyPr>
          <a:lstStyle>
            <a:lvl1pPr algn="ctr">
              <a:defRPr sz="5009"/>
            </a:lvl1pPr>
          </a:lstStyle>
          <a:p>
            <a:r>
              <a:rPr lang="en-US" dirty="0"/>
              <a:t>hallo</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sp>
        <p:nvSpPr>
          <p:cNvPr id="10" name="Text Placeholder 9"/>
          <p:cNvSpPr>
            <a:spLocks noGrp="1"/>
          </p:cNvSpPr>
          <p:nvPr>
            <p:ph type="body" sz="quarter" idx="10" hasCustomPrompt="1"/>
          </p:nvPr>
        </p:nvSpPr>
        <p:spPr>
          <a:xfrm>
            <a:off x="628651" y="2049371"/>
            <a:ext cx="7886700" cy="1180348"/>
          </a:xfrm>
          <a:prstGeom prst="rect">
            <a:avLst/>
          </a:prstGeom>
        </p:spPr>
        <p:txBody>
          <a:bodyPr/>
          <a:lstStyle>
            <a:lvl1pPr marL="0" indent="0" algn="ctr">
              <a:lnSpc>
                <a:spcPct val="100000"/>
              </a:lnSpc>
              <a:buNone/>
              <a:defRPr baseline="0">
                <a:solidFill>
                  <a:schemeClr val="tx1"/>
                </a:solidFill>
                <a:latin typeface="+mj-lt"/>
                <a:ea typeface="Arial Unicode MS" panose="020B0604020202020204" pitchFamily="34" charset="-128"/>
                <a:cs typeface="Arial Unicode MS" panose="020B0604020202020204" pitchFamily="34" charset="-128"/>
              </a:defRPr>
            </a:lvl1pPr>
          </a:lstStyle>
          <a:p>
            <a:pPr lvl="0"/>
            <a:r>
              <a:rPr lang="en-US" dirty="0" err="1"/>
              <a:t>Voorstelpagina</a:t>
            </a:r>
            <a:br>
              <a:rPr lang="en-US" dirty="0"/>
            </a:br>
            <a:r>
              <a:rPr lang="en-US" dirty="0" err="1"/>
              <a:t>Naam</a:t>
            </a:r>
            <a:r>
              <a:rPr lang="en-US" dirty="0"/>
              <a:t> </a:t>
            </a:r>
            <a:r>
              <a:rPr lang="en-US" dirty="0" err="1"/>
              <a:t>Achternaam</a:t>
            </a:r>
            <a:br>
              <a:rPr lang="en-US" dirty="0"/>
            </a:br>
            <a:r>
              <a:rPr lang="en-US" dirty="0" err="1"/>
              <a:t>Bedrijf</a:t>
            </a:r>
            <a:r>
              <a:rPr lang="en-US" dirty="0"/>
              <a:t>, </a:t>
            </a:r>
            <a:r>
              <a:rPr lang="en-US" dirty="0" err="1"/>
              <a:t>functie</a:t>
            </a:r>
            <a:endParaRPr lang="en-US" dirty="0"/>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2798336120"/>
      </p:ext>
    </p:extLst>
  </p:cSld>
  <p:clrMapOvr>
    <a:overrideClrMapping bg1="dk1" tx1="lt1" bg2="dk2" tx2="lt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p:cSld name="HALLO WIT">
    <p:bg>
      <p:bgPr>
        <a:solidFill>
          <a:schemeClr val="tx1"/>
        </a:solid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sp>
        <p:nvSpPr>
          <p:cNvPr id="10" name="Title 1"/>
          <p:cNvSpPr>
            <a:spLocks noGrp="1"/>
          </p:cNvSpPr>
          <p:nvPr>
            <p:ph type="title" hasCustomPrompt="1"/>
          </p:nvPr>
        </p:nvSpPr>
        <p:spPr>
          <a:xfrm>
            <a:off x="628651" y="1356098"/>
            <a:ext cx="7886700" cy="680583"/>
          </a:xfrm>
          <a:prstGeom prst="rect">
            <a:avLst/>
          </a:prstGeom>
        </p:spPr>
        <p:txBody>
          <a:bodyPr>
            <a:noAutofit/>
          </a:bodyPr>
          <a:lstStyle>
            <a:lvl1pPr algn="ctr">
              <a:defRPr sz="5009">
                <a:solidFill>
                  <a:schemeClr val="bg2"/>
                </a:solidFill>
              </a:defRPr>
            </a:lvl1pPr>
          </a:lstStyle>
          <a:p>
            <a:r>
              <a:rPr lang="en-US" dirty="0"/>
              <a:t>HALLO</a:t>
            </a:r>
          </a:p>
        </p:txBody>
      </p:sp>
      <p:sp>
        <p:nvSpPr>
          <p:cNvPr id="11" name="Text Placeholder 9"/>
          <p:cNvSpPr>
            <a:spLocks noGrp="1"/>
          </p:cNvSpPr>
          <p:nvPr>
            <p:ph type="body" sz="quarter" idx="10" hasCustomPrompt="1"/>
          </p:nvPr>
        </p:nvSpPr>
        <p:spPr>
          <a:xfrm>
            <a:off x="628651" y="2049373"/>
            <a:ext cx="7886700" cy="1427570"/>
          </a:xfrm>
          <a:prstGeom prst="rect">
            <a:avLst/>
          </a:prstGeom>
        </p:spPr>
        <p:txBody>
          <a:bodyPr/>
          <a:lstStyle>
            <a:lvl1pPr marL="0" indent="0" algn="ctr">
              <a:lnSpc>
                <a:spcPct val="100000"/>
              </a:lnSpc>
              <a:buNone/>
              <a:defRPr baseline="0">
                <a:solidFill>
                  <a:schemeClr val="bg1"/>
                </a:solidFill>
                <a:latin typeface="+mj-lt"/>
                <a:ea typeface="Arial Unicode MS" panose="020B0604020202020204" pitchFamily="34" charset="-128"/>
                <a:cs typeface="Arial Unicode MS" panose="020B0604020202020204" pitchFamily="34" charset="-128"/>
              </a:defRPr>
            </a:lvl1pPr>
          </a:lstStyle>
          <a:p>
            <a:pPr lvl="0"/>
            <a:r>
              <a:rPr lang="en-US" dirty="0" err="1"/>
              <a:t>Voorstelpagina</a:t>
            </a:r>
            <a:br>
              <a:rPr lang="en-US" dirty="0"/>
            </a:br>
            <a:r>
              <a:rPr lang="en-US" dirty="0" err="1"/>
              <a:t>Naam</a:t>
            </a:r>
            <a:r>
              <a:rPr lang="en-US" dirty="0"/>
              <a:t> </a:t>
            </a:r>
            <a:r>
              <a:rPr lang="en-US" dirty="0" err="1"/>
              <a:t>Achternaam</a:t>
            </a:r>
            <a:br>
              <a:rPr lang="en-US" dirty="0"/>
            </a:br>
            <a:r>
              <a:rPr lang="en-US" dirty="0" err="1"/>
              <a:t>Bedrijf</a:t>
            </a:r>
            <a:r>
              <a:rPr lang="en-US" dirty="0"/>
              <a:t>, </a:t>
            </a:r>
            <a:r>
              <a:rPr lang="en-US" dirty="0" err="1"/>
              <a:t>functie</a:t>
            </a:r>
            <a:endParaRPr lang="en-US" dirty="0"/>
          </a:p>
        </p:txBody>
      </p:sp>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32834"/>
            <a:ext cx="989485" cy="311800"/>
          </a:xfrm>
          <a:prstGeom prst="rect">
            <a:avLst/>
          </a:prstGeom>
        </p:spPr>
      </p:pic>
    </p:spTree>
    <p:extLst>
      <p:ext uri="{BB962C8B-B14F-4D97-AF65-F5344CB8AC3E}">
        <p14:creationId xmlns:p14="http://schemas.microsoft.com/office/powerpoint/2010/main" val="3115279116"/>
      </p:ext>
    </p:extLst>
  </p:cSld>
  <p:clrMapOvr>
    <a:overrideClrMapping bg1="dk1" tx1="lt1" bg2="dk2" tx2="lt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AGENDA BLOKKE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5605" y="444793"/>
            <a:ext cx="7886700" cy="764944"/>
          </a:xfrm>
          <a:prstGeom prst="rect">
            <a:avLst/>
          </a:prstGeom>
        </p:spPr>
        <p:txBody>
          <a:bodyPr anchor="t" anchorCtr="0">
            <a:noAutofit/>
          </a:bodyPr>
          <a:lstStyle>
            <a:lvl1pPr>
              <a:defRPr sz="3427" baseline="0"/>
            </a:lvl1pPr>
          </a:lstStyle>
          <a:p>
            <a:r>
              <a:rPr lang="en-US" dirty="0" err="1"/>
              <a:t>Luxe</a:t>
            </a:r>
            <a:r>
              <a:rPr lang="en-US" dirty="0"/>
              <a:t> agenda - </a:t>
            </a:r>
            <a:r>
              <a:rPr lang="en-US" dirty="0" err="1"/>
              <a:t>Titel</a:t>
            </a:r>
            <a:endParaRPr lang="en-US" dirty="0"/>
          </a:p>
        </p:txBody>
      </p:sp>
      <p:sp>
        <p:nvSpPr>
          <p:cNvPr id="3" name="Text Placeholder 2"/>
          <p:cNvSpPr>
            <a:spLocks noGrp="1"/>
          </p:cNvSpPr>
          <p:nvPr>
            <p:ph type="body" idx="1" hasCustomPrompt="1"/>
          </p:nvPr>
        </p:nvSpPr>
        <p:spPr>
          <a:xfrm>
            <a:off x="108285" y="1499101"/>
            <a:ext cx="2791327" cy="962552"/>
          </a:xfrm>
          <a:prstGeom prst="rect">
            <a:avLst/>
          </a:prstGeom>
        </p:spPr>
        <p:txBody>
          <a:bodyPr/>
          <a:lstStyle>
            <a:lvl1pPr marL="0" indent="0">
              <a:buNone/>
              <a:defRPr sz="1635" b="1" cap="all" baseline="0">
                <a:solidFill>
                  <a:schemeClr val="tx1"/>
                </a:solidFill>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err="1"/>
              <a:t>Agendapunt</a:t>
            </a:r>
            <a:r>
              <a:rPr lang="en-US" dirty="0"/>
              <a:t> 1</a:t>
            </a:r>
          </a:p>
        </p:txBody>
      </p:sp>
      <p:sp>
        <p:nvSpPr>
          <p:cNvPr id="19" name="Text Placeholder 2"/>
          <p:cNvSpPr>
            <a:spLocks noGrp="1"/>
          </p:cNvSpPr>
          <p:nvPr>
            <p:ph type="body" idx="10" hasCustomPrompt="1"/>
          </p:nvPr>
        </p:nvSpPr>
        <p:spPr>
          <a:xfrm>
            <a:off x="3170642" y="1499101"/>
            <a:ext cx="2791327" cy="962552"/>
          </a:xfrm>
          <a:prstGeom prst="rect">
            <a:avLst/>
          </a:prstGeom>
        </p:spPr>
        <p:txBody>
          <a:bodyPr/>
          <a:lstStyle>
            <a:lvl1pPr marL="0" indent="0">
              <a:buNone/>
              <a:defRPr sz="1635" b="1" cap="all" baseline="0">
                <a:solidFill>
                  <a:schemeClr val="tx1"/>
                </a:solidFill>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err="1"/>
              <a:t>Agendapunt</a:t>
            </a:r>
            <a:r>
              <a:rPr lang="en-US" dirty="0"/>
              <a:t> 2</a:t>
            </a:r>
          </a:p>
        </p:txBody>
      </p:sp>
      <p:sp>
        <p:nvSpPr>
          <p:cNvPr id="20" name="Text Placeholder 2"/>
          <p:cNvSpPr>
            <a:spLocks noGrp="1"/>
          </p:cNvSpPr>
          <p:nvPr>
            <p:ph type="body" idx="11" hasCustomPrompt="1"/>
          </p:nvPr>
        </p:nvSpPr>
        <p:spPr>
          <a:xfrm>
            <a:off x="6232680" y="1503330"/>
            <a:ext cx="2791327" cy="962552"/>
          </a:xfrm>
          <a:prstGeom prst="rect">
            <a:avLst/>
          </a:prstGeom>
        </p:spPr>
        <p:txBody>
          <a:bodyPr/>
          <a:lstStyle>
            <a:lvl1pPr marL="0" indent="0">
              <a:buNone/>
              <a:defRPr sz="1635" b="1" cap="all" baseline="0">
                <a:solidFill>
                  <a:schemeClr val="tx1"/>
                </a:solidFill>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err="1"/>
              <a:t>Agendapunt</a:t>
            </a:r>
            <a:r>
              <a:rPr lang="en-US" dirty="0"/>
              <a:t> 3</a:t>
            </a:r>
          </a:p>
        </p:txBody>
      </p:sp>
      <p:sp>
        <p:nvSpPr>
          <p:cNvPr id="21" name="Text Placeholder 2"/>
          <p:cNvSpPr>
            <a:spLocks noGrp="1"/>
          </p:cNvSpPr>
          <p:nvPr>
            <p:ph type="body" idx="12" hasCustomPrompt="1"/>
          </p:nvPr>
        </p:nvSpPr>
        <p:spPr>
          <a:xfrm>
            <a:off x="114301" y="2755370"/>
            <a:ext cx="2791327" cy="962552"/>
          </a:xfrm>
          <a:prstGeom prst="rect">
            <a:avLst/>
          </a:prstGeom>
        </p:spPr>
        <p:txBody>
          <a:bodyPr/>
          <a:lstStyle>
            <a:lvl1pPr marL="0" indent="0">
              <a:buNone/>
              <a:defRPr sz="1635" b="1" cap="all" baseline="0">
                <a:solidFill>
                  <a:schemeClr val="tx1"/>
                </a:solidFill>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err="1"/>
              <a:t>Agendapunt</a:t>
            </a:r>
            <a:r>
              <a:rPr lang="en-US" dirty="0"/>
              <a:t> 4</a:t>
            </a:r>
          </a:p>
        </p:txBody>
      </p:sp>
      <p:sp>
        <p:nvSpPr>
          <p:cNvPr id="22" name="Text Placeholder 2"/>
          <p:cNvSpPr>
            <a:spLocks noGrp="1"/>
          </p:cNvSpPr>
          <p:nvPr>
            <p:ph type="body" idx="13" hasCustomPrompt="1"/>
          </p:nvPr>
        </p:nvSpPr>
        <p:spPr>
          <a:xfrm>
            <a:off x="3176659" y="2755370"/>
            <a:ext cx="2791327" cy="962552"/>
          </a:xfrm>
          <a:prstGeom prst="rect">
            <a:avLst/>
          </a:prstGeom>
        </p:spPr>
        <p:txBody>
          <a:bodyPr/>
          <a:lstStyle>
            <a:lvl1pPr marL="0" indent="0">
              <a:buNone/>
              <a:defRPr sz="1635" b="1" cap="all" baseline="0">
                <a:solidFill>
                  <a:schemeClr val="tx1"/>
                </a:solidFill>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err="1"/>
              <a:t>Agendapunt</a:t>
            </a:r>
            <a:r>
              <a:rPr lang="en-US" dirty="0"/>
              <a:t> 5</a:t>
            </a:r>
          </a:p>
        </p:txBody>
      </p:sp>
      <p:sp>
        <p:nvSpPr>
          <p:cNvPr id="25" name="Text Placeholder 2"/>
          <p:cNvSpPr>
            <a:spLocks noGrp="1"/>
          </p:cNvSpPr>
          <p:nvPr>
            <p:ph type="body" idx="15" hasCustomPrompt="1"/>
          </p:nvPr>
        </p:nvSpPr>
        <p:spPr>
          <a:xfrm>
            <a:off x="3176659" y="4015865"/>
            <a:ext cx="2791327" cy="962552"/>
          </a:xfrm>
          <a:prstGeom prst="rect">
            <a:avLst/>
          </a:prstGeom>
        </p:spPr>
        <p:txBody>
          <a:bodyPr/>
          <a:lstStyle>
            <a:lvl1pPr marL="0" indent="0">
              <a:buNone/>
              <a:defRPr sz="1635" b="1" cap="all" baseline="0">
                <a:solidFill>
                  <a:schemeClr val="tx1"/>
                </a:solidFill>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err="1"/>
              <a:t>Agendapunt</a:t>
            </a:r>
            <a:r>
              <a:rPr lang="en-US" dirty="0"/>
              <a:t> 6</a:t>
            </a:r>
          </a:p>
        </p:txBody>
      </p:sp>
      <p:sp>
        <p:nvSpPr>
          <p:cNvPr id="26" name="Text Placeholder 2"/>
          <p:cNvSpPr>
            <a:spLocks noGrp="1"/>
          </p:cNvSpPr>
          <p:nvPr>
            <p:ph type="body" idx="16" hasCustomPrompt="1"/>
          </p:nvPr>
        </p:nvSpPr>
        <p:spPr>
          <a:xfrm>
            <a:off x="6238697" y="4020095"/>
            <a:ext cx="2791327" cy="962552"/>
          </a:xfrm>
          <a:prstGeom prst="rect">
            <a:avLst/>
          </a:prstGeom>
        </p:spPr>
        <p:txBody>
          <a:bodyPr/>
          <a:lstStyle>
            <a:lvl1pPr marL="0" indent="0">
              <a:buNone/>
              <a:defRPr sz="1635" b="1" cap="all" baseline="0">
                <a:solidFill>
                  <a:schemeClr val="tx1"/>
                </a:solidFill>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err="1"/>
              <a:t>Agendapunt</a:t>
            </a:r>
            <a:r>
              <a:rPr lang="en-US" dirty="0"/>
              <a:t> 7</a:t>
            </a:r>
          </a:p>
        </p:txBody>
      </p:sp>
    </p:spTree>
    <p:extLst>
      <p:ext uri="{BB962C8B-B14F-4D97-AF65-F5344CB8AC3E}">
        <p14:creationId xmlns:p14="http://schemas.microsoft.com/office/powerpoint/2010/main" val="600279520"/>
      </p:ext>
    </p:extLst>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eldia">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966716"/>
            <a:ext cx="9144000" cy="176784"/>
          </a:xfrm>
          <a:prstGeom prst="rect">
            <a:avLst/>
          </a:prstGeom>
        </p:spPr>
      </p:pic>
      <p:sp>
        <p:nvSpPr>
          <p:cNvPr id="9" name="Picture Placeholder 2"/>
          <p:cNvSpPr>
            <a:spLocks noGrp="1"/>
          </p:cNvSpPr>
          <p:nvPr>
            <p:ph type="pic" idx="13"/>
          </p:nvPr>
        </p:nvSpPr>
        <p:spPr>
          <a:xfrm>
            <a:off x="0" y="810001"/>
            <a:ext cx="9144000" cy="3348000"/>
          </a:xfrm>
          <a:solidFill>
            <a:schemeClr val="bg1">
              <a:lumMod val="85000"/>
            </a:schemeClr>
          </a:solidFill>
        </p:spPr>
        <p:txBody>
          <a:bodyPr lIns="360000" tIns="251999" rIns="3960000" bIns="1080000" anchor="b" anchorCtr="0"/>
          <a:lstStyle>
            <a:lvl1pPr marL="0" indent="0" algn="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2" name="Title 1"/>
          <p:cNvSpPr>
            <a:spLocks noGrp="1"/>
          </p:cNvSpPr>
          <p:nvPr>
            <p:ph type="ctrTitle" hasCustomPrompt="1"/>
          </p:nvPr>
        </p:nvSpPr>
        <p:spPr>
          <a:xfrm>
            <a:off x="5400000" y="1548000"/>
            <a:ext cx="3024000" cy="3024000"/>
          </a:xfrm>
          <a:solidFill>
            <a:schemeClr val="tx2"/>
          </a:solidFill>
        </p:spPr>
        <p:txBody>
          <a:bodyPr lIns="90000" tIns="90000" rIns="72000" bIns="72000" anchor="t" anchorCtr="0"/>
          <a:lstStyle>
            <a:lvl1pPr algn="l">
              <a:defRPr sz="2800">
                <a:solidFill>
                  <a:schemeClr val="bg1"/>
                </a:solidFill>
              </a:defRPr>
            </a:lvl1pPr>
          </a:lstStyle>
          <a:p>
            <a:r>
              <a:rPr lang="nl-NL" noProof="0" dirty="0"/>
              <a:t>CLICK TO EDIT MASTER TITLE STYLE</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8000" y="108000"/>
            <a:ext cx="2880360" cy="649224"/>
          </a:xfrm>
          <a:prstGeom prst="rect">
            <a:avLst/>
          </a:prstGeom>
        </p:spPr>
      </p:pic>
      <p:sp>
        <p:nvSpPr>
          <p:cNvPr id="14" name="Text Placeholder 2"/>
          <p:cNvSpPr>
            <a:spLocks noGrp="1"/>
          </p:cNvSpPr>
          <p:nvPr>
            <p:ph type="body" idx="14" hasCustomPrompt="1"/>
          </p:nvPr>
        </p:nvSpPr>
        <p:spPr>
          <a:xfrm>
            <a:off x="719998" y="1080000"/>
            <a:ext cx="4464000" cy="1512000"/>
          </a:xfrm>
        </p:spPr>
        <p:txBody>
          <a:bodyPr anchor="t" anchorCtr="0"/>
          <a:lstStyle>
            <a:lvl1pPr marL="0" indent="0">
              <a:lnSpc>
                <a:spcPct val="85000"/>
              </a:lnSpc>
              <a:buNone/>
              <a:defRPr sz="40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Tree>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p:cSld name="AGENDA BULLETS">
    <p:bg>
      <p:bgRef idx="1001">
        <a:schemeClr val="bg1"/>
      </p:bgRef>
    </p:bg>
    <p:spTree>
      <p:nvGrpSpPr>
        <p:cNvPr id="1" name=""/>
        <p:cNvGrpSpPr/>
        <p:nvPr/>
      </p:nvGrpSpPr>
      <p:grpSpPr>
        <a:xfrm>
          <a:off x="0" y="0"/>
          <a:ext cx="0" cy="0"/>
          <a:chOff x="0" y="0"/>
          <a:chExt cx="0" cy="0"/>
        </a:xfrm>
      </p:grpSpPr>
      <p:pic>
        <p:nvPicPr>
          <p:cNvPr id="24" name="Picture 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sp>
        <p:nvSpPr>
          <p:cNvPr id="9" name="Title 1"/>
          <p:cNvSpPr>
            <a:spLocks noGrp="1"/>
          </p:cNvSpPr>
          <p:nvPr>
            <p:ph type="title" hasCustomPrompt="1"/>
          </p:nvPr>
        </p:nvSpPr>
        <p:spPr>
          <a:xfrm>
            <a:off x="515607" y="444793"/>
            <a:ext cx="3987212" cy="709957"/>
          </a:xfrm>
          <a:prstGeom prst="rect">
            <a:avLst/>
          </a:prstGeom>
        </p:spPr>
        <p:txBody>
          <a:bodyPr anchor="t" anchorCtr="0">
            <a:noAutofit/>
          </a:bodyPr>
          <a:lstStyle>
            <a:lvl1pPr>
              <a:lnSpc>
                <a:spcPct val="80000"/>
              </a:lnSpc>
              <a:defRPr sz="2847" baseline="0"/>
            </a:lvl1pPr>
          </a:lstStyle>
          <a:p>
            <a:r>
              <a:rPr lang="en-US" dirty="0"/>
              <a:t>Basic agenda – </a:t>
            </a:r>
            <a:r>
              <a:rPr lang="en-US" dirty="0" err="1"/>
              <a:t>titel</a:t>
            </a:r>
            <a:endParaRPr lang="en-US" dirty="0"/>
          </a:p>
        </p:txBody>
      </p:sp>
      <p:sp>
        <p:nvSpPr>
          <p:cNvPr id="5" name="Text Placeholder 2"/>
          <p:cNvSpPr>
            <a:spLocks noGrp="1"/>
          </p:cNvSpPr>
          <p:nvPr>
            <p:ph type="body" sz="quarter" idx="10" hasCustomPrompt="1"/>
          </p:nvPr>
        </p:nvSpPr>
        <p:spPr>
          <a:xfrm>
            <a:off x="4681246" y="444533"/>
            <a:ext cx="4098601" cy="4045985"/>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err="1"/>
              <a:t>Agendapunt</a:t>
            </a:r>
            <a:endParaRPr lang="en-US" dirty="0"/>
          </a:p>
          <a:p>
            <a:pPr lvl="1"/>
            <a:r>
              <a:rPr lang="en-US" dirty="0"/>
              <a:t>Second level</a:t>
            </a:r>
          </a:p>
          <a:p>
            <a:pPr lvl="2"/>
            <a:r>
              <a:rPr lang="en-US" dirty="0"/>
              <a:t>Third level</a:t>
            </a:r>
          </a:p>
          <a:p>
            <a:pPr lvl="3"/>
            <a:r>
              <a:rPr lang="en-US" dirty="0"/>
              <a:t>Fourth level</a:t>
            </a:r>
          </a:p>
          <a:p>
            <a:pPr lvl="4"/>
            <a:r>
              <a:rPr lang="en-US" dirty="0"/>
              <a:t>Fifth level</a:t>
            </a:r>
            <a:endParaRPr lang="nl-NL" dirty="0"/>
          </a:p>
        </p:txBody>
      </p:sp>
      <p:pic>
        <p:nvPicPr>
          <p:cNvPr id="14" name="Pictur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1225832596"/>
      </p:ext>
    </p:extLst>
  </p:cSld>
  <p:clrMapOvr>
    <a:overrideClrMapping bg1="dk1" tx1="lt1" bg2="dk2" tx2="lt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p:cSld name="AGENDA BULLETS WIT">
    <p:bg>
      <p:bgPr>
        <a:solidFill>
          <a:schemeClr val="tx1"/>
        </a:solidFill>
        <a:effectLst/>
      </p:bgPr>
    </p:bg>
    <p:spTree>
      <p:nvGrpSpPr>
        <p:cNvPr id="1" name=""/>
        <p:cNvGrpSpPr/>
        <p:nvPr/>
      </p:nvGrpSpPr>
      <p:grpSpPr>
        <a:xfrm>
          <a:off x="0" y="0"/>
          <a:ext cx="0" cy="0"/>
          <a:chOff x="0" y="0"/>
          <a:chExt cx="0" cy="0"/>
        </a:xfrm>
      </p:grpSpPr>
      <p:pic>
        <p:nvPicPr>
          <p:cNvPr id="24" name="Picture 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sp>
        <p:nvSpPr>
          <p:cNvPr id="8" name="Title 1"/>
          <p:cNvSpPr>
            <a:spLocks noGrp="1"/>
          </p:cNvSpPr>
          <p:nvPr>
            <p:ph type="title" hasCustomPrompt="1"/>
          </p:nvPr>
        </p:nvSpPr>
        <p:spPr>
          <a:xfrm>
            <a:off x="515607" y="444793"/>
            <a:ext cx="3987212" cy="709957"/>
          </a:xfrm>
          <a:prstGeom prst="rect">
            <a:avLst/>
          </a:prstGeom>
        </p:spPr>
        <p:txBody>
          <a:bodyPr anchor="t" anchorCtr="0">
            <a:noAutofit/>
          </a:bodyPr>
          <a:lstStyle>
            <a:lvl1pPr>
              <a:lnSpc>
                <a:spcPct val="80000"/>
              </a:lnSpc>
              <a:defRPr sz="2847" baseline="0">
                <a:solidFill>
                  <a:schemeClr val="bg1"/>
                </a:solidFill>
              </a:defRPr>
            </a:lvl1pPr>
          </a:lstStyle>
          <a:p>
            <a:r>
              <a:rPr lang="en-US" dirty="0"/>
              <a:t>Op de agenda</a:t>
            </a:r>
          </a:p>
        </p:txBody>
      </p:sp>
      <p:sp>
        <p:nvSpPr>
          <p:cNvPr id="3" name="Text Placeholder 2"/>
          <p:cNvSpPr>
            <a:spLocks noGrp="1"/>
          </p:cNvSpPr>
          <p:nvPr>
            <p:ph type="body" sz="quarter" idx="10" hasCustomPrompt="1"/>
          </p:nvPr>
        </p:nvSpPr>
        <p:spPr>
          <a:xfrm>
            <a:off x="4681246" y="444533"/>
            <a:ext cx="4098601" cy="4045985"/>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err="1"/>
              <a:t>Agendapunt</a:t>
            </a:r>
            <a:endParaRPr lang="en-US" dirty="0"/>
          </a:p>
          <a:p>
            <a:pPr lvl="1"/>
            <a:r>
              <a:rPr lang="en-US" dirty="0"/>
              <a:t>Second level</a:t>
            </a:r>
          </a:p>
          <a:p>
            <a:pPr lvl="2"/>
            <a:r>
              <a:rPr lang="en-US" dirty="0"/>
              <a:t>Third level</a:t>
            </a:r>
          </a:p>
          <a:p>
            <a:pPr lvl="3"/>
            <a:r>
              <a:rPr lang="en-US" dirty="0"/>
              <a:t>Fourth level</a:t>
            </a:r>
          </a:p>
          <a:p>
            <a:pPr lvl="4"/>
            <a:r>
              <a:rPr lang="en-US" dirty="0"/>
              <a:t>Fifth level</a:t>
            </a:r>
            <a:endParaRPr lang="nl-NL" dirty="0"/>
          </a:p>
        </p:txBody>
      </p:sp>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32834"/>
            <a:ext cx="989485" cy="311800"/>
          </a:xfrm>
          <a:prstGeom prst="rect">
            <a:avLst/>
          </a:prstGeom>
        </p:spPr>
      </p:pic>
    </p:spTree>
    <p:extLst>
      <p:ext uri="{BB962C8B-B14F-4D97-AF65-F5344CB8AC3E}">
        <p14:creationId xmlns:p14="http://schemas.microsoft.com/office/powerpoint/2010/main" val="3182812376"/>
      </p:ext>
    </p:extLst>
  </p:cSld>
  <p:clrMapOvr>
    <a:overrideClrMapping bg1="dk1" tx1="lt1" bg2="dk2" tx2="lt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p:cSld name="FOTO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54519328"/>
      </p:ext>
    </p:extLst>
  </p:cSld>
  <p:clrMapOvr>
    <a:overrideClrMapping bg1="dk1" tx1="lt1" bg2="dk2" tx2="lt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FOTO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54715529"/>
      </p:ext>
    </p:extLst>
  </p:cSld>
  <p:clrMapOvr>
    <a:overrideClrMapping bg1="dk1" tx1="lt1" bg2="dk2" tx2="lt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FOTO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44592109"/>
      </p:ext>
    </p:extLst>
  </p:cSld>
  <p:clrMapOvr>
    <a:overrideClrMapping bg1="dk1" tx1="lt1" bg2="dk2" tx2="lt2" accent1="accent1" accent2="accent2" accent3="accent3" accent4="accent4" accent5="accent5" accent6="accent6" hlink="hlink" folHlink="folHlink"/>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FOTO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82790979"/>
      </p:ext>
    </p:extLst>
  </p:cSld>
  <p:clrMapOvr>
    <a:overrideClrMapping bg1="dk1" tx1="lt1" bg2="dk2" tx2="lt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p:cSld name="FOTO5">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9797094"/>
      </p:ext>
    </p:extLst>
  </p:cSld>
  <p:clrMapOvr>
    <a:overrideClrMapping bg1="dk1" tx1="lt1" bg2="dk2" tx2="lt2" accent1="accent1" accent2="accent2" accent3="accent3" accent4="accent4" accent5="accent5" accent6="accent6" hlink="hlink" folHlink="folHlink"/>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p:cSld name="FOTO6">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69820555"/>
      </p:ext>
    </p:extLst>
  </p:cSld>
  <p:clrMapOvr>
    <a:overrideClrMapping bg1="dk1" tx1="lt1" bg2="dk2" tx2="lt2" accent1="accent1" accent2="accent2" accent3="accent3" accent4="accent4" accent5="accent5" accent6="accent6" hlink="hlink" folHlink="folHlink"/>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p:cSld name="1_3 MEDEDELINGEN">
    <p:bg>
      <p:bgPr>
        <a:solidFill>
          <a:schemeClr val="accent5"/>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70821" y="2508529"/>
            <a:ext cx="230688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19" name="Text Placeholder 2"/>
          <p:cNvSpPr>
            <a:spLocks noGrp="1"/>
          </p:cNvSpPr>
          <p:nvPr>
            <p:ph type="body" idx="10" hasCustomPrompt="1"/>
          </p:nvPr>
        </p:nvSpPr>
        <p:spPr>
          <a:xfrm>
            <a:off x="3412865" y="2508525"/>
            <a:ext cx="2306881" cy="2070232"/>
          </a:xfrm>
          <a:prstGeom prst="rect">
            <a:avLst/>
          </a:prstGeom>
        </p:spPr>
        <p:txBody>
          <a:bodyPr>
            <a:norm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20" name="Text Placeholder 2"/>
          <p:cNvSpPr>
            <a:spLocks noGrp="1"/>
          </p:cNvSpPr>
          <p:nvPr>
            <p:ph type="body" idx="11" hasCustomPrompt="1"/>
          </p:nvPr>
        </p:nvSpPr>
        <p:spPr>
          <a:xfrm>
            <a:off x="6354587" y="2512756"/>
            <a:ext cx="2306881"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grpSp>
        <p:nvGrpSpPr>
          <p:cNvPr id="6" name="Group 5"/>
          <p:cNvGrpSpPr>
            <a:grpSpLocks noChangeAspect="1"/>
          </p:cNvGrpSpPr>
          <p:nvPr/>
        </p:nvGrpSpPr>
        <p:grpSpPr>
          <a:xfrm>
            <a:off x="1126708" y="1833679"/>
            <a:ext cx="776583" cy="546035"/>
            <a:chOff x="1502273" y="2576434"/>
            <a:chExt cx="1035445" cy="1035445"/>
          </a:xfrm>
        </p:grpSpPr>
        <p:sp>
          <p:nvSpPr>
            <p:cNvPr id="4" name="Oval 3"/>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5" name="TextBox 4"/>
            <p:cNvSpPr txBox="1"/>
            <p:nvPr/>
          </p:nvSpPr>
          <p:spPr>
            <a:xfrm>
              <a:off x="1502273" y="2709435"/>
              <a:ext cx="1035445" cy="852109"/>
            </a:xfrm>
            <a:prstGeom prst="rect">
              <a:avLst/>
            </a:prstGeom>
            <a:noFill/>
          </p:spPr>
          <p:txBody>
            <a:bodyPr wrap="square" rtlCol="0">
              <a:spAutoFit/>
            </a:bodyPr>
            <a:lstStyle/>
            <a:p>
              <a:pPr algn="ctr"/>
              <a:r>
                <a:rPr lang="nl-NL" sz="2320" b="1" dirty="0">
                  <a:latin typeface="+mj-lt"/>
                  <a:cs typeface="Arial" panose="020B0604020202020204" pitchFamily="34" charset="0"/>
                </a:rPr>
                <a:t>1</a:t>
              </a:r>
            </a:p>
          </p:txBody>
        </p:sp>
      </p:grpSp>
      <p:sp>
        <p:nvSpPr>
          <p:cNvPr id="17"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a:t>Plaats</a:t>
            </a:r>
            <a:r>
              <a:rPr lang="en-US" dirty="0"/>
              <a:t> </a:t>
            </a:r>
            <a:r>
              <a:rPr lang="en-US" dirty="0" err="1"/>
              <a:t>titel</a:t>
            </a:r>
            <a:r>
              <a:rPr lang="en-US" dirty="0"/>
              <a:t> </a:t>
            </a:r>
            <a:r>
              <a:rPr lang="en-US" dirty="0" err="1"/>
              <a:t>hier</a:t>
            </a:r>
            <a:endParaRPr lang="en-US" dirty="0"/>
          </a:p>
        </p:txBody>
      </p:sp>
      <p:grpSp>
        <p:nvGrpSpPr>
          <p:cNvPr id="15" name="Group 14"/>
          <p:cNvGrpSpPr>
            <a:grpSpLocks noChangeAspect="1"/>
          </p:cNvGrpSpPr>
          <p:nvPr/>
        </p:nvGrpSpPr>
        <p:grpSpPr>
          <a:xfrm>
            <a:off x="4178014" y="1833678"/>
            <a:ext cx="776583" cy="546035"/>
            <a:chOff x="1502273" y="2576434"/>
            <a:chExt cx="1035445" cy="1035445"/>
          </a:xfrm>
        </p:grpSpPr>
        <p:sp>
          <p:nvSpPr>
            <p:cNvPr id="16" name="Oval 15"/>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8" name="TextBox 17"/>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2</a:t>
              </a:r>
              <a:endParaRPr lang="nl-NL" sz="2320" b="1" dirty="0">
                <a:latin typeface="+mj-lt"/>
                <a:cs typeface="Arial" panose="020B0604020202020204" pitchFamily="34" charset="0"/>
              </a:endParaRPr>
            </a:p>
          </p:txBody>
        </p:sp>
      </p:grpSp>
      <p:grpSp>
        <p:nvGrpSpPr>
          <p:cNvPr id="21" name="Group 20"/>
          <p:cNvGrpSpPr>
            <a:grpSpLocks noChangeAspect="1"/>
          </p:cNvGrpSpPr>
          <p:nvPr/>
        </p:nvGrpSpPr>
        <p:grpSpPr>
          <a:xfrm>
            <a:off x="7119736" y="1833678"/>
            <a:ext cx="776583" cy="546035"/>
            <a:chOff x="1502273" y="2576434"/>
            <a:chExt cx="1035445" cy="1035445"/>
          </a:xfrm>
        </p:grpSpPr>
        <p:sp>
          <p:nvSpPr>
            <p:cNvPr id="22" name="Oval 2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23" name="TextBox 22"/>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3</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220865638"/>
      </p:ext>
    </p:extLst>
  </p:cSld>
  <p:clrMapOvr>
    <a:overrideClrMapping bg1="dk1" tx1="lt1" bg2="dk2" tx2="lt2" accent1="accent1" accent2="accent2" accent3="accent3" accent4="accent4" accent5="accent5" accent6="accent6" hlink="hlink" folHlink="folHlink"/>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p:cSld name="3 MEDEDELINGEN">
    <p:bg>
      <p:bgPr>
        <a:solidFill>
          <a:srgbClr val="E73430"/>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70821" y="2508529"/>
            <a:ext cx="230688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19" name="Text Placeholder 2"/>
          <p:cNvSpPr>
            <a:spLocks noGrp="1"/>
          </p:cNvSpPr>
          <p:nvPr>
            <p:ph type="body" idx="10" hasCustomPrompt="1"/>
          </p:nvPr>
        </p:nvSpPr>
        <p:spPr>
          <a:xfrm>
            <a:off x="3412865" y="2508525"/>
            <a:ext cx="2306881" cy="2070232"/>
          </a:xfrm>
          <a:prstGeom prst="rect">
            <a:avLst/>
          </a:prstGeom>
        </p:spPr>
        <p:txBody>
          <a:bodyPr>
            <a:norm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20" name="Text Placeholder 2"/>
          <p:cNvSpPr>
            <a:spLocks noGrp="1"/>
          </p:cNvSpPr>
          <p:nvPr>
            <p:ph type="body" idx="11" hasCustomPrompt="1"/>
          </p:nvPr>
        </p:nvSpPr>
        <p:spPr>
          <a:xfrm>
            <a:off x="6354587" y="2512756"/>
            <a:ext cx="2306881"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grpSp>
        <p:nvGrpSpPr>
          <p:cNvPr id="6" name="Group 5"/>
          <p:cNvGrpSpPr>
            <a:grpSpLocks noChangeAspect="1"/>
          </p:cNvGrpSpPr>
          <p:nvPr/>
        </p:nvGrpSpPr>
        <p:grpSpPr>
          <a:xfrm>
            <a:off x="1126708" y="1833679"/>
            <a:ext cx="776583" cy="546035"/>
            <a:chOff x="1502273" y="2576434"/>
            <a:chExt cx="1035445" cy="1035445"/>
          </a:xfrm>
        </p:grpSpPr>
        <p:sp>
          <p:nvSpPr>
            <p:cNvPr id="4" name="Oval 3"/>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5" name="TextBox 4"/>
            <p:cNvSpPr txBox="1"/>
            <p:nvPr/>
          </p:nvSpPr>
          <p:spPr>
            <a:xfrm>
              <a:off x="1502273" y="2709435"/>
              <a:ext cx="1035445" cy="852109"/>
            </a:xfrm>
            <a:prstGeom prst="rect">
              <a:avLst/>
            </a:prstGeom>
            <a:noFill/>
          </p:spPr>
          <p:txBody>
            <a:bodyPr wrap="square" rtlCol="0">
              <a:spAutoFit/>
            </a:bodyPr>
            <a:lstStyle/>
            <a:p>
              <a:pPr algn="ctr"/>
              <a:r>
                <a:rPr lang="nl-NL" sz="2320" b="1" dirty="0">
                  <a:latin typeface="+mj-lt"/>
                  <a:cs typeface="Arial" panose="020B0604020202020204" pitchFamily="34" charset="0"/>
                </a:rPr>
                <a:t>1</a:t>
              </a:r>
            </a:p>
          </p:txBody>
        </p:sp>
      </p:grpSp>
      <p:sp>
        <p:nvSpPr>
          <p:cNvPr id="17"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a:t>Plaats</a:t>
            </a:r>
            <a:r>
              <a:rPr lang="en-US" dirty="0"/>
              <a:t> </a:t>
            </a:r>
            <a:r>
              <a:rPr lang="en-US" dirty="0" err="1"/>
              <a:t>titel</a:t>
            </a:r>
            <a:r>
              <a:rPr lang="en-US" dirty="0"/>
              <a:t> </a:t>
            </a:r>
            <a:r>
              <a:rPr lang="en-US" dirty="0" err="1"/>
              <a:t>hier</a:t>
            </a:r>
            <a:endParaRPr lang="en-US" dirty="0"/>
          </a:p>
        </p:txBody>
      </p:sp>
      <p:grpSp>
        <p:nvGrpSpPr>
          <p:cNvPr id="15" name="Group 14"/>
          <p:cNvGrpSpPr>
            <a:grpSpLocks noChangeAspect="1"/>
          </p:cNvGrpSpPr>
          <p:nvPr/>
        </p:nvGrpSpPr>
        <p:grpSpPr>
          <a:xfrm>
            <a:off x="4178014" y="1833678"/>
            <a:ext cx="776583" cy="546035"/>
            <a:chOff x="1502273" y="2576434"/>
            <a:chExt cx="1035445" cy="1035445"/>
          </a:xfrm>
        </p:grpSpPr>
        <p:sp>
          <p:nvSpPr>
            <p:cNvPr id="16" name="Oval 15"/>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8" name="TextBox 17"/>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2</a:t>
              </a:r>
              <a:endParaRPr lang="nl-NL" sz="2320" b="1" dirty="0">
                <a:latin typeface="+mj-lt"/>
                <a:cs typeface="Arial" panose="020B0604020202020204" pitchFamily="34" charset="0"/>
              </a:endParaRPr>
            </a:p>
          </p:txBody>
        </p:sp>
      </p:grpSp>
      <p:grpSp>
        <p:nvGrpSpPr>
          <p:cNvPr id="21" name="Group 20"/>
          <p:cNvGrpSpPr>
            <a:grpSpLocks noChangeAspect="1"/>
          </p:cNvGrpSpPr>
          <p:nvPr/>
        </p:nvGrpSpPr>
        <p:grpSpPr>
          <a:xfrm>
            <a:off x="7119736" y="1833678"/>
            <a:ext cx="776583" cy="546035"/>
            <a:chOff x="1502273" y="2576434"/>
            <a:chExt cx="1035445" cy="1035445"/>
          </a:xfrm>
        </p:grpSpPr>
        <p:sp>
          <p:nvSpPr>
            <p:cNvPr id="22" name="Oval 2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23" name="TextBox 22"/>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3</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3083968866"/>
      </p:ext>
    </p:extLst>
  </p:cSld>
  <p:clrMapOvr>
    <a:overrideClrMapping bg1="dk1" tx1="lt1" bg2="dk2" tx2="lt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eldia met spreker">
    <p:spTree>
      <p:nvGrpSpPr>
        <p:cNvPr id="1" name=""/>
        <p:cNvGrpSpPr/>
        <p:nvPr/>
      </p:nvGrpSpPr>
      <p:grpSpPr>
        <a:xfrm>
          <a:off x="0" y="0"/>
          <a:ext cx="0" cy="0"/>
          <a:chOff x="0" y="0"/>
          <a:chExt cx="0" cy="0"/>
        </a:xfrm>
      </p:grpSpPr>
      <p:sp>
        <p:nvSpPr>
          <p:cNvPr id="13" name="Picture Placeholder 2"/>
          <p:cNvSpPr>
            <a:spLocks noGrp="1" noChangeAspect="1"/>
          </p:cNvSpPr>
          <p:nvPr>
            <p:ph type="pic" idx="13"/>
          </p:nvPr>
        </p:nvSpPr>
        <p:spPr>
          <a:xfrm>
            <a:off x="1" y="810001"/>
            <a:ext cx="9143999" cy="3348000"/>
          </a:xfrm>
          <a:solidFill>
            <a:schemeClr val="bg1">
              <a:lumMod val="85000"/>
            </a:schemeClr>
          </a:solidFill>
        </p:spPr>
        <p:txBody>
          <a:bodyPr lIns="360000" tIns="251999"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966716"/>
            <a:ext cx="9144000" cy="176784"/>
          </a:xfrm>
          <a:prstGeom prst="rect">
            <a:avLst/>
          </a:prstGeom>
        </p:spPr>
      </p:pic>
      <p:sp>
        <p:nvSpPr>
          <p:cNvPr id="2" name="Title 1"/>
          <p:cNvSpPr>
            <a:spLocks noGrp="1"/>
          </p:cNvSpPr>
          <p:nvPr>
            <p:ph type="ctrTitle" hasCustomPrompt="1"/>
          </p:nvPr>
        </p:nvSpPr>
        <p:spPr>
          <a:xfrm>
            <a:off x="5400000" y="1548000"/>
            <a:ext cx="3024000" cy="3024000"/>
          </a:xfrm>
          <a:solidFill>
            <a:schemeClr val="tx2"/>
          </a:solidFill>
        </p:spPr>
        <p:txBody>
          <a:bodyPr lIns="90000" tIns="90000" rIns="72000" bIns="72000" anchor="t" anchorCtr="0"/>
          <a:lstStyle>
            <a:lvl1pPr algn="l">
              <a:defRPr sz="2800">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5490000" y="4157999"/>
            <a:ext cx="2880000" cy="322017"/>
          </a:xfrm>
        </p:spPr>
        <p:txBody>
          <a:bodyPr anchor="b" anchorCtr="0"/>
          <a:lstStyle>
            <a:lvl1pPr marL="0" indent="0" algn="l">
              <a:lnSpc>
                <a:spcPct val="110000"/>
              </a:lnSpc>
              <a:buNone/>
              <a:defRPr sz="12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8000" y="108000"/>
            <a:ext cx="2880360" cy="649224"/>
          </a:xfrm>
          <a:prstGeom prst="rect">
            <a:avLst/>
          </a:prstGeom>
        </p:spPr>
      </p:pic>
      <p:sp>
        <p:nvSpPr>
          <p:cNvPr id="12" name="Picture Placeholder 2"/>
          <p:cNvSpPr>
            <a:spLocks noGrp="1"/>
          </p:cNvSpPr>
          <p:nvPr>
            <p:ph type="pic" idx="14" hasCustomPrompt="1"/>
          </p:nvPr>
        </p:nvSpPr>
        <p:spPr>
          <a:xfrm>
            <a:off x="5490000" y="3437998"/>
            <a:ext cx="720000" cy="720000"/>
          </a:xfrm>
          <a:solidFill>
            <a:schemeClr val="bg1">
              <a:lumMod val="85000"/>
            </a:schemeClr>
          </a:solidFill>
        </p:spPr>
        <p:txBody>
          <a:bodyPr lIns="360000" tIns="251999" rIns="360000" anchor="t"/>
          <a:lstStyle>
            <a:lvl1pPr marL="0" indent="0" algn="ctr">
              <a:lnSpc>
                <a:spcPts val="2000"/>
              </a:lnSpc>
              <a:spcBef>
                <a:spcPts val="0"/>
              </a:spcBef>
              <a:buNone/>
              <a:defRPr sz="1400" baseline="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 </a:t>
            </a:r>
            <a:endParaRPr lang="en-US" dirty="0"/>
          </a:p>
        </p:txBody>
      </p:sp>
    </p:spTree>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p:cSld name="2_3 MEDEDELINGEN">
    <p:bg>
      <p:bgPr>
        <a:solidFill>
          <a:schemeClr val="accent4"/>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70821" y="2508529"/>
            <a:ext cx="230688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19" name="Text Placeholder 2"/>
          <p:cNvSpPr>
            <a:spLocks noGrp="1"/>
          </p:cNvSpPr>
          <p:nvPr>
            <p:ph type="body" idx="10" hasCustomPrompt="1"/>
          </p:nvPr>
        </p:nvSpPr>
        <p:spPr>
          <a:xfrm>
            <a:off x="3412865" y="2508525"/>
            <a:ext cx="2306881" cy="2070232"/>
          </a:xfrm>
          <a:prstGeom prst="rect">
            <a:avLst/>
          </a:prstGeom>
        </p:spPr>
        <p:txBody>
          <a:bodyPr>
            <a:norm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20" name="Text Placeholder 2"/>
          <p:cNvSpPr>
            <a:spLocks noGrp="1"/>
          </p:cNvSpPr>
          <p:nvPr>
            <p:ph type="body" idx="11" hasCustomPrompt="1"/>
          </p:nvPr>
        </p:nvSpPr>
        <p:spPr>
          <a:xfrm>
            <a:off x="6354587" y="2512756"/>
            <a:ext cx="2306881"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grpSp>
        <p:nvGrpSpPr>
          <p:cNvPr id="6" name="Group 5"/>
          <p:cNvGrpSpPr>
            <a:grpSpLocks noChangeAspect="1"/>
          </p:cNvGrpSpPr>
          <p:nvPr/>
        </p:nvGrpSpPr>
        <p:grpSpPr>
          <a:xfrm>
            <a:off x="1126708" y="1833679"/>
            <a:ext cx="776583" cy="546035"/>
            <a:chOff x="1502273" y="2576434"/>
            <a:chExt cx="1035445" cy="1035445"/>
          </a:xfrm>
        </p:grpSpPr>
        <p:sp>
          <p:nvSpPr>
            <p:cNvPr id="4" name="Oval 3"/>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5" name="TextBox 4"/>
            <p:cNvSpPr txBox="1"/>
            <p:nvPr/>
          </p:nvSpPr>
          <p:spPr>
            <a:xfrm>
              <a:off x="1502273" y="2709435"/>
              <a:ext cx="1035445" cy="852109"/>
            </a:xfrm>
            <a:prstGeom prst="rect">
              <a:avLst/>
            </a:prstGeom>
            <a:noFill/>
          </p:spPr>
          <p:txBody>
            <a:bodyPr wrap="square" rtlCol="0">
              <a:spAutoFit/>
            </a:bodyPr>
            <a:lstStyle/>
            <a:p>
              <a:pPr algn="ctr"/>
              <a:r>
                <a:rPr lang="nl-NL" sz="2320" b="1" dirty="0">
                  <a:latin typeface="+mj-lt"/>
                  <a:cs typeface="Arial" panose="020B0604020202020204" pitchFamily="34" charset="0"/>
                </a:rPr>
                <a:t>1</a:t>
              </a:r>
            </a:p>
          </p:txBody>
        </p:sp>
      </p:grpSp>
      <p:sp>
        <p:nvSpPr>
          <p:cNvPr id="17"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a:t>Plaats</a:t>
            </a:r>
            <a:r>
              <a:rPr lang="en-US" dirty="0"/>
              <a:t> </a:t>
            </a:r>
            <a:r>
              <a:rPr lang="en-US" dirty="0" err="1"/>
              <a:t>titel</a:t>
            </a:r>
            <a:r>
              <a:rPr lang="en-US" dirty="0"/>
              <a:t> </a:t>
            </a:r>
            <a:r>
              <a:rPr lang="en-US" dirty="0" err="1"/>
              <a:t>hier</a:t>
            </a:r>
            <a:endParaRPr lang="en-US" dirty="0"/>
          </a:p>
        </p:txBody>
      </p:sp>
      <p:grpSp>
        <p:nvGrpSpPr>
          <p:cNvPr id="15" name="Group 14"/>
          <p:cNvGrpSpPr>
            <a:grpSpLocks noChangeAspect="1"/>
          </p:cNvGrpSpPr>
          <p:nvPr/>
        </p:nvGrpSpPr>
        <p:grpSpPr>
          <a:xfrm>
            <a:off x="4178014" y="1833678"/>
            <a:ext cx="776583" cy="546035"/>
            <a:chOff x="1502273" y="2576434"/>
            <a:chExt cx="1035445" cy="1035445"/>
          </a:xfrm>
        </p:grpSpPr>
        <p:sp>
          <p:nvSpPr>
            <p:cNvPr id="16" name="Oval 15"/>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8" name="TextBox 17"/>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2</a:t>
              </a:r>
              <a:endParaRPr lang="nl-NL" sz="2320" b="1" dirty="0">
                <a:latin typeface="+mj-lt"/>
                <a:cs typeface="Arial" panose="020B0604020202020204" pitchFamily="34" charset="0"/>
              </a:endParaRPr>
            </a:p>
          </p:txBody>
        </p:sp>
      </p:grpSp>
      <p:grpSp>
        <p:nvGrpSpPr>
          <p:cNvPr id="21" name="Group 20"/>
          <p:cNvGrpSpPr>
            <a:grpSpLocks noChangeAspect="1"/>
          </p:cNvGrpSpPr>
          <p:nvPr/>
        </p:nvGrpSpPr>
        <p:grpSpPr>
          <a:xfrm>
            <a:off x="7119736" y="1833678"/>
            <a:ext cx="776583" cy="546035"/>
            <a:chOff x="1502273" y="2576434"/>
            <a:chExt cx="1035445" cy="1035445"/>
          </a:xfrm>
        </p:grpSpPr>
        <p:sp>
          <p:nvSpPr>
            <p:cNvPr id="22" name="Oval 2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23" name="TextBox 22"/>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3</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1126882756"/>
      </p:ext>
    </p:extLst>
  </p:cSld>
  <p:clrMapOvr>
    <a:overrideClrMapping bg1="dk1" tx1="lt1" bg2="dk2" tx2="lt2" accent1="accent1" accent2="accent2" accent3="accent3" accent4="accent4" accent5="accent5" accent6="accent6" hlink="hlink" folHlink="folHlink"/>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p:cSld name="3_3 MEDEDELINGEN">
    <p:bg>
      <p:bgPr>
        <a:solidFill>
          <a:schemeClr val="accent3"/>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70821" y="2508529"/>
            <a:ext cx="230688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19" name="Text Placeholder 2"/>
          <p:cNvSpPr>
            <a:spLocks noGrp="1"/>
          </p:cNvSpPr>
          <p:nvPr>
            <p:ph type="body" idx="10" hasCustomPrompt="1"/>
          </p:nvPr>
        </p:nvSpPr>
        <p:spPr>
          <a:xfrm>
            <a:off x="3412865" y="2508525"/>
            <a:ext cx="2306881" cy="2070232"/>
          </a:xfrm>
          <a:prstGeom prst="rect">
            <a:avLst/>
          </a:prstGeom>
        </p:spPr>
        <p:txBody>
          <a:bodyPr>
            <a:norm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20" name="Text Placeholder 2"/>
          <p:cNvSpPr>
            <a:spLocks noGrp="1"/>
          </p:cNvSpPr>
          <p:nvPr>
            <p:ph type="body" idx="11" hasCustomPrompt="1"/>
          </p:nvPr>
        </p:nvSpPr>
        <p:spPr>
          <a:xfrm>
            <a:off x="6354587" y="2512756"/>
            <a:ext cx="2306881"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grpSp>
        <p:nvGrpSpPr>
          <p:cNvPr id="6" name="Group 5"/>
          <p:cNvGrpSpPr>
            <a:grpSpLocks noChangeAspect="1"/>
          </p:cNvGrpSpPr>
          <p:nvPr/>
        </p:nvGrpSpPr>
        <p:grpSpPr>
          <a:xfrm>
            <a:off x="1126708" y="1833679"/>
            <a:ext cx="776583" cy="546035"/>
            <a:chOff x="1502273" y="2576434"/>
            <a:chExt cx="1035445" cy="1035445"/>
          </a:xfrm>
        </p:grpSpPr>
        <p:sp>
          <p:nvSpPr>
            <p:cNvPr id="4" name="Oval 3"/>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5" name="TextBox 4"/>
            <p:cNvSpPr txBox="1"/>
            <p:nvPr/>
          </p:nvSpPr>
          <p:spPr>
            <a:xfrm>
              <a:off x="1502273" y="2709435"/>
              <a:ext cx="1035445" cy="852109"/>
            </a:xfrm>
            <a:prstGeom prst="rect">
              <a:avLst/>
            </a:prstGeom>
            <a:noFill/>
          </p:spPr>
          <p:txBody>
            <a:bodyPr wrap="square" rtlCol="0">
              <a:spAutoFit/>
            </a:bodyPr>
            <a:lstStyle/>
            <a:p>
              <a:pPr algn="ctr"/>
              <a:r>
                <a:rPr lang="nl-NL" sz="2320" b="1" dirty="0">
                  <a:latin typeface="+mj-lt"/>
                  <a:cs typeface="Arial" panose="020B0604020202020204" pitchFamily="34" charset="0"/>
                </a:rPr>
                <a:t>1</a:t>
              </a:r>
            </a:p>
          </p:txBody>
        </p:sp>
      </p:grpSp>
      <p:sp>
        <p:nvSpPr>
          <p:cNvPr id="17"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a:t>Plaats</a:t>
            </a:r>
            <a:r>
              <a:rPr lang="en-US" dirty="0"/>
              <a:t> </a:t>
            </a:r>
            <a:r>
              <a:rPr lang="en-US" dirty="0" err="1"/>
              <a:t>titel</a:t>
            </a:r>
            <a:r>
              <a:rPr lang="en-US" dirty="0"/>
              <a:t> </a:t>
            </a:r>
            <a:r>
              <a:rPr lang="en-US" dirty="0" err="1"/>
              <a:t>hier</a:t>
            </a:r>
            <a:endParaRPr lang="en-US" dirty="0"/>
          </a:p>
        </p:txBody>
      </p:sp>
      <p:grpSp>
        <p:nvGrpSpPr>
          <p:cNvPr id="15" name="Group 14"/>
          <p:cNvGrpSpPr>
            <a:grpSpLocks noChangeAspect="1"/>
          </p:cNvGrpSpPr>
          <p:nvPr/>
        </p:nvGrpSpPr>
        <p:grpSpPr>
          <a:xfrm>
            <a:off x="4178014" y="1833678"/>
            <a:ext cx="776583" cy="546035"/>
            <a:chOff x="1502273" y="2576434"/>
            <a:chExt cx="1035445" cy="1035445"/>
          </a:xfrm>
        </p:grpSpPr>
        <p:sp>
          <p:nvSpPr>
            <p:cNvPr id="16" name="Oval 15"/>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8" name="TextBox 17"/>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2</a:t>
              </a:r>
              <a:endParaRPr lang="nl-NL" sz="2320" b="1" dirty="0">
                <a:latin typeface="+mj-lt"/>
                <a:cs typeface="Arial" panose="020B0604020202020204" pitchFamily="34" charset="0"/>
              </a:endParaRPr>
            </a:p>
          </p:txBody>
        </p:sp>
      </p:grpSp>
      <p:grpSp>
        <p:nvGrpSpPr>
          <p:cNvPr id="21" name="Group 20"/>
          <p:cNvGrpSpPr>
            <a:grpSpLocks noChangeAspect="1"/>
          </p:cNvGrpSpPr>
          <p:nvPr/>
        </p:nvGrpSpPr>
        <p:grpSpPr>
          <a:xfrm>
            <a:off x="7119736" y="1833678"/>
            <a:ext cx="776583" cy="546035"/>
            <a:chOff x="1502273" y="2576434"/>
            <a:chExt cx="1035445" cy="1035445"/>
          </a:xfrm>
        </p:grpSpPr>
        <p:sp>
          <p:nvSpPr>
            <p:cNvPr id="22" name="Oval 2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23" name="TextBox 22"/>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3</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3969883896"/>
      </p:ext>
    </p:extLst>
  </p:cSld>
  <p:clrMapOvr>
    <a:overrideClrMapping bg1="dk1" tx1="lt1" bg2="dk2" tx2="lt2" accent1="accent1" accent2="accent2" accent3="accent3" accent4="accent4" accent5="accent5" accent6="accent6" hlink="hlink" folHlink="folHlink"/>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p:cSld name="4_3 MEDEDELINGEN">
    <p:bg>
      <p:bgPr>
        <a:solidFill>
          <a:schemeClr val="accent2"/>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70821" y="2508529"/>
            <a:ext cx="230688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19" name="Text Placeholder 2"/>
          <p:cNvSpPr>
            <a:spLocks noGrp="1"/>
          </p:cNvSpPr>
          <p:nvPr>
            <p:ph type="body" idx="10" hasCustomPrompt="1"/>
          </p:nvPr>
        </p:nvSpPr>
        <p:spPr>
          <a:xfrm>
            <a:off x="3412865" y="2508525"/>
            <a:ext cx="2306881" cy="2070232"/>
          </a:xfrm>
          <a:prstGeom prst="rect">
            <a:avLst/>
          </a:prstGeom>
        </p:spPr>
        <p:txBody>
          <a:bodyPr>
            <a:norm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20" name="Text Placeholder 2"/>
          <p:cNvSpPr>
            <a:spLocks noGrp="1"/>
          </p:cNvSpPr>
          <p:nvPr>
            <p:ph type="body" idx="11" hasCustomPrompt="1"/>
          </p:nvPr>
        </p:nvSpPr>
        <p:spPr>
          <a:xfrm>
            <a:off x="6354587" y="2512756"/>
            <a:ext cx="2306881"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grpSp>
        <p:nvGrpSpPr>
          <p:cNvPr id="6" name="Group 5"/>
          <p:cNvGrpSpPr>
            <a:grpSpLocks noChangeAspect="1"/>
          </p:cNvGrpSpPr>
          <p:nvPr/>
        </p:nvGrpSpPr>
        <p:grpSpPr>
          <a:xfrm>
            <a:off x="1126708" y="1833679"/>
            <a:ext cx="776583" cy="546035"/>
            <a:chOff x="1502273" y="2576434"/>
            <a:chExt cx="1035445" cy="1035445"/>
          </a:xfrm>
        </p:grpSpPr>
        <p:sp>
          <p:nvSpPr>
            <p:cNvPr id="4" name="Oval 3"/>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5" name="TextBox 4"/>
            <p:cNvSpPr txBox="1"/>
            <p:nvPr/>
          </p:nvSpPr>
          <p:spPr>
            <a:xfrm>
              <a:off x="1502273" y="2709435"/>
              <a:ext cx="1035445" cy="852109"/>
            </a:xfrm>
            <a:prstGeom prst="rect">
              <a:avLst/>
            </a:prstGeom>
            <a:noFill/>
          </p:spPr>
          <p:txBody>
            <a:bodyPr wrap="square" rtlCol="0">
              <a:spAutoFit/>
            </a:bodyPr>
            <a:lstStyle/>
            <a:p>
              <a:pPr algn="ctr"/>
              <a:r>
                <a:rPr lang="nl-NL" sz="2320" b="1" dirty="0">
                  <a:latin typeface="+mj-lt"/>
                  <a:cs typeface="Arial" panose="020B0604020202020204" pitchFamily="34" charset="0"/>
                </a:rPr>
                <a:t>1</a:t>
              </a:r>
            </a:p>
          </p:txBody>
        </p:sp>
      </p:grpSp>
      <p:sp>
        <p:nvSpPr>
          <p:cNvPr id="17"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a:t>Plaats</a:t>
            </a:r>
            <a:r>
              <a:rPr lang="en-US" dirty="0"/>
              <a:t> </a:t>
            </a:r>
            <a:r>
              <a:rPr lang="en-US" dirty="0" err="1"/>
              <a:t>titel</a:t>
            </a:r>
            <a:r>
              <a:rPr lang="en-US" dirty="0"/>
              <a:t> </a:t>
            </a:r>
            <a:r>
              <a:rPr lang="en-US" dirty="0" err="1"/>
              <a:t>hier</a:t>
            </a:r>
            <a:endParaRPr lang="en-US" dirty="0"/>
          </a:p>
        </p:txBody>
      </p:sp>
      <p:grpSp>
        <p:nvGrpSpPr>
          <p:cNvPr id="15" name="Group 14"/>
          <p:cNvGrpSpPr>
            <a:grpSpLocks noChangeAspect="1"/>
          </p:cNvGrpSpPr>
          <p:nvPr/>
        </p:nvGrpSpPr>
        <p:grpSpPr>
          <a:xfrm>
            <a:off x="4178014" y="1833678"/>
            <a:ext cx="776583" cy="546035"/>
            <a:chOff x="1502273" y="2576434"/>
            <a:chExt cx="1035445" cy="1035445"/>
          </a:xfrm>
        </p:grpSpPr>
        <p:sp>
          <p:nvSpPr>
            <p:cNvPr id="16" name="Oval 15"/>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8" name="TextBox 17"/>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2</a:t>
              </a:r>
              <a:endParaRPr lang="nl-NL" sz="2320" b="1" dirty="0">
                <a:latin typeface="+mj-lt"/>
                <a:cs typeface="Arial" panose="020B0604020202020204" pitchFamily="34" charset="0"/>
              </a:endParaRPr>
            </a:p>
          </p:txBody>
        </p:sp>
      </p:grpSp>
      <p:grpSp>
        <p:nvGrpSpPr>
          <p:cNvPr id="21" name="Group 20"/>
          <p:cNvGrpSpPr>
            <a:grpSpLocks noChangeAspect="1"/>
          </p:cNvGrpSpPr>
          <p:nvPr/>
        </p:nvGrpSpPr>
        <p:grpSpPr>
          <a:xfrm>
            <a:off x="7119736" y="1833678"/>
            <a:ext cx="776583" cy="546035"/>
            <a:chOff x="1502273" y="2576434"/>
            <a:chExt cx="1035445" cy="1035445"/>
          </a:xfrm>
        </p:grpSpPr>
        <p:sp>
          <p:nvSpPr>
            <p:cNvPr id="22" name="Oval 2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23" name="TextBox 22"/>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3</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2438649016"/>
      </p:ext>
    </p:extLst>
  </p:cSld>
  <p:clrMapOvr>
    <a:overrideClrMapping bg1="dk1" tx1="lt1" bg2="dk2" tx2="lt2" accent1="accent1" accent2="accent2" accent3="accent3" accent4="accent4" accent5="accent5" accent6="accent6" hlink="hlink" folHlink="folHlink"/>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p:cSld name="5_3 MEDEDELINGEN">
    <p:bg>
      <p:bgPr>
        <a:solidFill>
          <a:schemeClr val="accent1"/>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70821" y="2508529"/>
            <a:ext cx="230688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19" name="Text Placeholder 2"/>
          <p:cNvSpPr>
            <a:spLocks noGrp="1"/>
          </p:cNvSpPr>
          <p:nvPr>
            <p:ph type="body" idx="10" hasCustomPrompt="1"/>
          </p:nvPr>
        </p:nvSpPr>
        <p:spPr>
          <a:xfrm>
            <a:off x="3412865" y="2508525"/>
            <a:ext cx="2306881" cy="2070232"/>
          </a:xfrm>
          <a:prstGeom prst="rect">
            <a:avLst/>
          </a:prstGeom>
        </p:spPr>
        <p:txBody>
          <a:bodyPr>
            <a:norm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20" name="Text Placeholder 2"/>
          <p:cNvSpPr>
            <a:spLocks noGrp="1"/>
          </p:cNvSpPr>
          <p:nvPr>
            <p:ph type="body" idx="11" hasCustomPrompt="1"/>
          </p:nvPr>
        </p:nvSpPr>
        <p:spPr>
          <a:xfrm>
            <a:off x="6354587" y="2512756"/>
            <a:ext cx="2306881"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grpSp>
        <p:nvGrpSpPr>
          <p:cNvPr id="6" name="Group 5"/>
          <p:cNvGrpSpPr>
            <a:grpSpLocks noChangeAspect="1"/>
          </p:cNvGrpSpPr>
          <p:nvPr/>
        </p:nvGrpSpPr>
        <p:grpSpPr>
          <a:xfrm>
            <a:off x="1126708" y="1833679"/>
            <a:ext cx="776583" cy="546035"/>
            <a:chOff x="1502273" y="2576434"/>
            <a:chExt cx="1035445" cy="1035445"/>
          </a:xfrm>
        </p:grpSpPr>
        <p:sp>
          <p:nvSpPr>
            <p:cNvPr id="4" name="Oval 3"/>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5" name="TextBox 4"/>
            <p:cNvSpPr txBox="1"/>
            <p:nvPr/>
          </p:nvSpPr>
          <p:spPr>
            <a:xfrm>
              <a:off x="1502273" y="2709435"/>
              <a:ext cx="1035445" cy="852109"/>
            </a:xfrm>
            <a:prstGeom prst="rect">
              <a:avLst/>
            </a:prstGeom>
            <a:noFill/>
          </p:spPr>
          <p:txBody>
            <a:bodyPr wrap="square" rtlCol="0">
              <a:spAutoFit/>
            </a:bodyPr>
            <a:lstStyle/>
            <a:p>
              <a:pPr algn="ctr"/>
              <a:r>
                <a:rPr lang="nl-NL" sz="2320" b="1" dirty="0">
                  <a:latin typeface="+mj-lt"/>
                  <a:cs typeface="Arial" panose="020B0604020202020204" pitchFamily="34" charset="0"/>
                </a:rPr>
                <a:t>1</a:t>
              </a:r>
            </a:p>
          </p:txBody>
        </p:sp>
      </p:grpSp>
      <p:sp>
        <p:nvSpPr>
          <p:cNvPr id="17"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a:t>Plaats</a:t>
            </a:r>
            <a:r>
              <a:rPr lang="en-US" dirty="0"/>
              <a:t> </a:t>
            </a:r>
            <a:r>
              <a:rPr lang="en-US" dirty="0" err="1"/>
              <a:t>titel</a:t>
            </a:r>
            <a:r>
              <a:rPr lang="en-US" dirty="0"/>
              <a:t> </a:t>
            </a:r>
            <a:r>
              <a:rPr lang="en-US" dirty="0" err="1"/>
              <a:t>hier</a:t>
            </a:r>
            <a:endParaRPr lang="en-US" dirty="0"/>
          </a:p>
        </p:txBody>
      </p:sp>
      <p:grpSp>
        <p:nvGrpSpPr>
          <p:cNvPr id="15" name="Group 14"/>
          <p:cNvGrpSpPr>
            <a:grpSpLocks noChangeAspect="1"/>
          </p:cNvGrpSpPr>
          <p:nvPr/>
        </p:nvGrpSpPr>
        <p:grpSpPr>
          <a:xfrm>
            <a:off x="4178014" y="1833678"/>
            <a:ext cx="776583" cy="546035"/>
            <a:chOff x="1502273" y="2576434"/>
            <a:chExt cx="1035445" cy="1035445"/>
          </a:xfrm>
        </p:grpSpPr>
        <p:sp>
          <p:nvSpPr>
            <p:cNvPr id="16" name="Oval 15"/>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8" name="TextBox 17"/>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2</a:t>
              </a:r>
              <a:endParaRPr lang="nl-NL" sz="2320" b="1" dirty="0">
                <a:latin typeface="+mj-lt"/>
                <a:cs typeface="Arial" panose="020B0604020202020204" pitchFamily="34" charset="0"/>
              </a:endParaRPr>
            </a:p>
          </p:txBody>
        </p:sp>
      </p:grpSp>
      <p:grpSp>
        <p:nvGrpSpPr>
          <p:cNvPr id="21" name="Group 20"/>
          <p:cNvGrpSpPr>
            <a:grpSpLocks noChangeAspect="1"/>
          </p:cNvGrpSpPr>
          <p:nvPr/>
        </p:nvGrpSpPr>
        <p:grpSpPr>
          <a:xfrm>
            <a:off x="7119736" y="1833678"/>
            <a:ext cx="776583" cy="546035"/>
            <a:chOff x="1502273" y="2576434"/>
            <a:chExt cx="1035445" cy="1035445"/>
          </a:xfrm>
        </p:grpSpPr>
        <p:sp>
          <p:nvSpPr>
            <p:cNvPr id="22" name="Oval 2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23" name="TextBox 22"/>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3</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2652726395"/>
      </p:ext>
    </p:extLst>
  </p:cSld>
  <p:clrMapOvr>
    <a:overrideClrMapping bg1="dk1" tx1="lt1" bg2="dk2" tx2="lt2" accent1="accent1" accent2="accent2" accent3="accent3" accent4="accent4" accent5="accent5" accent6="accent6" hlink="hlink" folHlink="folHlink"/>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p:cSld name="6_3 MEDEDELINGEN">
    <p:bg>
      <p:bgPr>
        <a:solidFill>
          <a:srgbClr val="00A9C7"/>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70821" y="2508529"/>
            <a:ext cx="230688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19" name="Text Placeholder 2"/>
          <p:cNvSpPr>
            <a:spLocks noGrp="1"/>
          </p:cNvSpPr>
          <p:nvPr>
            <p:ph type="body" idx="10" hasCustomPrompt="1"/>
          </p:nvPr>
        </p:nvSpPr>
        <p:spPr>
          <a:xfrm>
            <a:off x="3412865" y="2508525"/>
            <a:ext cx="2306881" cy="2070232"/>
          </a:xfrm>
          <a:prstGeom prst="rect">
            <a:avLst/>
          </a:prstGeom>
        </p:spPr>
        <p:txBody>
          <a:bodyPr>
            <a:norm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20" name="Text Placeholder 2"/>
          <p:cNvSpPr>
            <a:spLocks noGrp="1"/>
          </p:cNvSpPr>
          <p:nvPr>
            <p:ph type="body" idx="11" hasCustomPrompt="1"/>
          </p:nvPr>
        </p:nvSpPr>
        <p:spPr>
          <a:xfrm>
            <a:off x="6354587" y="2512756"/>
            <a:ext cx="2306881"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grpSp>
        <p:nvGrpSpPr>
          <p:cNvPr id="6" name="Group 5"/>
          <p:cNvGrpSpPr>
            <a:grpSpLocks noChangeAspect="1"/>
          </p:cNvGrpSpPr>
          <p:nvPr/>
        </p:nvGrpSpPr>
        <p:grpSpPr>
          <a:xfrm>
            <a:off x="1126708" y="1833679"/>
            <a:ext cx="776583" cy="546035"/>
            <a:chOff x="1502273" y="2576434"/>
            <a:chExt cx="1035445" cy="1035445"/>
          </a:xfrm>
        </p:grpSpPr>
        <p:sp>
          <p:nvSpPr>
            <p:cNvPr id="4" name="Oval 3"/>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5" name="TextBox 4"/>
            <p:cNvSpPr txBox="1"/>
            <p:nvPr/>
          </p:nvSpPr>
          <p:spPr>
            <a:xfrm>
              <a:off x="1502273" y="2709435"/>
              <a:ext cx="1035445" cy="852109"/>
            </a:xfrm>
            <a:prstGeom prst="rect">
              <a:avLst/>
            </a:prstGeom>
            <a:noFill/>
          </p:spPr>
          <p:txBody>
            <a:bodyPr wrap="square" rtlCol="0">
              <a:spAutoFit/>
            </a:bodyPr>
            <a:lstStyle/>
            <a:p>
              <a:pPr algn="ctr"/>
              <a:r>
                <a:rPr lang="nl-NL" sz="2320" b="1" dirty="0">
                  <a:latin typeface="+mj-lt"/>
                  <a:cs typeface="Arial" panose="020B0604020202020204" pitchFamily="34" charset="0"/>
                </a:rPr>
                <a:t>1</a:t>
              </a:r>
            </a:p>
          </p:txBody>
        </p:sp>
      </p:grpSp>
      <p:sp>
        <p:nvSpPr>
          <p:cNvPr id="17"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a:t>Plaats</a:t>
            </a:r>
            <a:r>
              <a:rPr lang="en-US" dirty="0"/>
              <a:t> </a:t>
            </a:r>
            <a:r>
              <a:rPr lang="en-US" dirty="0" err="1"/>
              <a:t>titel</a:t>
            </a:r>
            <a:r>
              <a:rPr lang="en-US" dirty="0"/>
              <a:t> </a:t>
            </a:r>
            <a:r>
              <a:rPr lang="en-US" dirty="0" err="1"/>
              <a:t>hier</a:t>
            </a:r>
            <a:endParaRPr lang="en-US" dirty="0"/>
          </a:p>
        </p:txBody>
      </p:sp>
      <p:grpSp>
        <p:nvGrpSpPr>
          <p:cNvPr id="15" name="Group 14"/>
          <p:cNvGrpSpPr>
            <a:grpSpLocks noChangeAspect="1"/>
          </p:cNvGrpSpPr>
          <p:nvPr/>
        </p:nvGrpSpPr>
        <p:grpSpPr>
          <a:xfrm>
            <a:off x="4178014" y="1833678"/>
            <a:ext cx="776583" cy="546035"/>
            <a:chOff x="1502273" y="2576434"/>
            <a:chExt cx="1035445" cy="1035445"/>
          </a:xfrm>
        </p:grpSpPr>
        <p:sp>
          <p:nvSpPr>
            <p:cNvPr id="16" name="Oval 15"/>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8" name="TextBox 17"/>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2</a:t>
              </a:r>
              <a:endParaRPr lang="nl-NL" sz="2320" b="1" dirty="0">
                <a:latin typeface="+mj-lt"/>
                <a:cs typeface="Arial" panose="020B0604020202020204" pitchFamily="34" charset="0"/>
              </a:endParaRPr>
            </a:p>
          </p:txBody>
        </p:sp>
      </p:grpSp>
      <p:grpSp>
        <p:nvGrpSpPr>
          <p:cNvPr id="21" name="Group 20"/>
          <p:cNvGrpSpPr>
            <a:grpSpLocks noChangeAspect="1"/>
          </p:cNvGrpSpPr>
          <p:nvPr/>
        </p:nvGrpSpPr>
        <p:grpSpPr>
          <a:xfrm>
            <a:off x="7119736" y="1833678"/>
            <a:ext cx="776583" cy="546035"/>
            <a:chOff x="1502273" y="2576434"/>
            <a:chExt cx="1035445" cy="1035445"/>
          </a:xfrm>
        </p:grpSpPr>
        <p:sp>
          <p:nvSpPr>
            <p:cNvPr id="22" name="Oval 2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23" name="TextBox 22"/>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3</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2485024287"/>
      </p:ext>
    </p:extLst>
  </p:cSld>
  <p:clrMapOvr>
    <a:overrideClrMapping bg1="dk1" tx1="lt1" bg2="dk2" tx2="lt2" accent1="accent1" accent2="accent2" accent3="accent3" accent4="accent4" accent5="accent5" accent6="accent6" hlink="hlink" folHlink="folHlink"/>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p:cSld name="1_2 MEDEDELINGEN">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a:t>Plaats</a:t>
            </a:r>
            <a:r>
              <a:rPr lang="en-US" dirty="0"/>
              <a:t> </a:t>
            </a:r>
            <a:r>
              <a:rPr lang="en-US" dirty="0" err="1"/>
              <a:t>titel</a:t>
            </a:r>
            <a:r>
              <a:rPr lang="en-US" dirty="0"/>
              <a:t> </a:t>
            </a:r>
            <a:r>
              <a:rPr lang="en-US" dirty="0" err="1"/>
              <a:t>hier</a:t>
            </a:r>
            <a:endParaRPr lang="en-US" dirty="0"/>
          </a:p>
        </p:txBody>
      </p:sp>
      <p:sp>
        <p:nvSpPr>
          <p:cNvPr id="3" name="Text Placeholder 2"/>
          <p:cNvSpPr>
            <a:spLocks noGrp="1"/>
          </p:cNvSpPr>
          <p:nvPr>
            <p:ph type="body" idx="1" hasCustomPrompt="1"/>
          </p:nvPr>
        </p:nvSpPr>
        <p:spPr>
          <a:xfrm>
            <a:off x="470821" y="2508529"/>
            <a:ext cx="370687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20" name="Text Placeholder 2"/>
          <p:cNvSpPr>
            <a:spLocks noGrp="1"/>
          </p:cNvSpPr>
          <p:nvPr>
            <p:ph type="body" idx="11" hasCustomPrompt="1"/>
          </p:nvPr>
        </p:nvSpPr>
        <p:spPr>
          <a:xfrm>
            <a:off x="4954276" y="2512756"/>
            <a:ext cx="3707193"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grpSp>
        <p:nvGrpSpPr>
          <p:cNvPr id="11" name="Group 10"/>
          <p:cNvGrpSpPr>
            <a:grpSpLocks noChangeAspect="1"/>
          </p:cNvGrpSpPr>
          <p:nvPr/>
        </p:nvGrpSpPr>
        <p:grpSpPr>
          <a:xfrm>
            <a:off x="1935966" y="1840767"/>
            <a:ext cx="776583" cy="546035"/>
            <a:chOff x="1502273" y="2576434"/>
            <a:chExt cx="1035445" cy="1035445"/>
          </a:xfrm>
        </p:grpSpPr>
        <p:sp>
          <p:nvSpPr>
            <p:cNvPr id="12" name="Oval 1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3" name="TextBox 12"/>
            <p:cNvSpPr txBox="1"/>
            <p:nvPr/>
          </p:nvSpPr>
          <p:spPr>
            <a:xfrm>
              <a:off x="1502273" y="2709435"/>
              <a:ext cx="1035445" cy="852109"/>
            </a:xfrm>
            <a:prstGeom prst="rect">
              <a:avLst/>
            </a:prstGeom>
            <a:noFill/>
          </p:spPr>
          <p:txBody>
            <a:bodyPr wrap="square" rtlCol="0">
              <a:spAutoFit/>
            </a:bodyPr>
            <a:lstStyle/>
            <a:p>
              <a:pPr algn="ctr"/>
              <a:r>
                <a:rPr lang="nl-NL" sz="2320" b="1" dirty="0">
                  <a:latin typeface="+mj-lt"/>
                  <a:cs typeface="Arial" panose="020B0604020202020204" pitchFamily="34" charset="0"/>
                </a:rPr>
                <a:t>1</a:t>
              </a:r>
            </a:p>
          </p:txBody>
        </p:sp>
      </p:grpSp>
      <p:grpSp>
        <p:nvGrpSpPr>
          <p:cNvPr id="14" name="Group 13"/>
          <p:cNvGrpSpPr>
            <a:grpSpLocks noChangeAspect="1"/>
          </p:cNvGrpSpPr>
          <p:nvPr/>
        </p:nvGrpSpPr>
        <p:grpSpPr>
          <a:xfrm>
            <a:off x="6419580" y="1840768"/>
            <a:ext cx="776583" cy="546035"/>
            <a:chOff x="1502273" y="2576434"/>
            <a:chExt cx="1035445" cy="1035445"/>
          </a:xfrm>
        </p:grpSpPr>
        <p:sp>
          <p:nvSpPr>
            <p:cNvPr id="15" name="Oval 14"/>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6" name="TextBox 15"/>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2</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796396010"/>
      </p:ext>
    </p:extLst>
  </p:cSld>
  <p:clrMapOvr>
    <a:overrideClrMapping bg1="dk1" tx1="lt1" bg2="dk2" tx2="lt2" accent1="accent1" accent2="accent2" accent3="accent3" accent4="accent4" accent5="accent5" accent6="accent6" hlink="hlink" folHlink="folHlink"/>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p:cSld name="2 MEDEDELINGEN">
    <p:bg>
      <p:bgPr>
        <a:solidFill>
          <a:srgbClr val="E7343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a:t>Plaats</a:t>
            </a:r>
            <a:r>
              <a:rPr lang="en-US" dirty="0"/>
              <a:t> </a:t>
            </a:r>
            <a:r>
              <a:rPr lang="en-US" dirty="0" err="1"/>
              <a:t>titel</a:t>
            </a:r>
            <a:r>
              <a:rPr lang="en-US" dirty="0"/>
              <a:t> </a:t>
            </a:r>
            <a:r>
              <a:rPr lang="en-US" dirty="0" err="1"/>
              <a:t>hier</a:t>
            </a:r>
            <a:endParaRPr lang="en-US" dirty="0"/>
          </a:p>
        </p:txBody>
      </p:sp>
      <p:sp>
        <p:nvSpPr>
          <p:cNvPr id="3" name="Text Placeholder 2"/>
          <p:cNvSpPr>
            <a:spLocks noGrp="1"/>
          </p:cNvSpPr>
          <p:nvPr>
            <p:ph type="body" idx="1" hasCustomPrompt="1"/>
          </p:nvPr>
        </p:nvSpPr>
        <p:spPr>
          <a:xfrm>
            <a:off x="470821" y="2508529"/>
            <a:ext cx="370687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20" name="Text Placeholder 2"/>
          <p:cNvSpPr>
            <a:spLocks noGrp="1"/>
          </p:cNvSpPr>
          <p:nvPr>
            <p:ph type="body" idx="11" hasCustomPrompt="1"/>
          </p:nvPr>
        </p:nvSpPr>
        <p:spPr>
          <a:xfrm>
            <a:off x="4954276" y="2512756"/>
            <a:ext cx="3707193"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grpSp>
        <p:nvGrpSpPr>
          <p:cNvPr id="11" name="Group 10"/>
          <p:cNvGrpSpPr>
            <a:grpSpLocks noChangeAspect="1"/>
          </p:cNvGrpSpPr>
          <p:nvPr/>
        </p:nvGrpSpPr>
        <p:grpSpPr>
          <a:xfrm>
            <a:off x="1935966" y="1840767"/>
            <a:ext cx="776583" cy="546035"/>
            <a:chOff x="1502273" y="2576434"/>
            <a:chExt cx="1035445" cy="1035445"/>
          </a:xfrm>
        </p:grpSpPr>
        <p:sp>
          <p:nvSpPr>
            <p:cNvPr id="12" name="Oval 1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3" name="TextBox 12"/>
            <p:cNvSpPr txBox="1"/>
            <p:nvPr/>
          </p:nvSpPr>
          <p:spPr>
            <a:xfrm>
              <a:off x="1502273" y="2709435"/>
              <a:ext cx="1035445" cy="852109"/>
            </a:xfrm>
            <a:prstGeom prst="rect">
              <a:avLst/>
            </a:prstGeom>
            <a:noFill/>
          </p:spPr>
          <p:txBody>
            <a:bodyPr wrap="square" rtlCol="0">
              <a:spAutoFit/>
            </a:bodyPr>
            <a:lstStyle/>
            <a:p>
              <a:pPr algn="ctr"/>
              <a:r>
                <a:rPr lang="nl-NL" sz="2320" b="1" dirty="0">
                  <a:latin typeface="+mj-lt"/>
                  <a:cs typeface="Arial" panose="020B0604020202020204" pitchFamily="34" charset="0"/>
                </a:rPr>
                <a:t>1</a:t>
              </a:r>
            </a:p>
          </p:txBody>
        </p:sp>
      </p:grpSp>
      <p:grpSp>
        <p:nvGrpSpPr>
          <p:cNvPr id="14" name="Group 13"/>
          <p:cNvGrpSpPr>
            <a:grpSpLocks noChangeAspect="1"/>
          </p:cNvGrpSpPr>
          <p:nvPr/>
        </p:nvGrpSpPr>
        <p:grpSpPr>
          <a:xfrm>
            <a:off x="6419580" y="1840768"/>
            <a:ext cx="776583" cy="546035"/>
            <a:chOff x="1502273" y="2576434"/>
            <a:chExt cx="1035445" cy="1035445"/>
          </a:xfrm>
        </p:grpSpPr>
        <p:sp>
          <p:nvSpPr>
            <p:cNvPr id="15" name="Oval 14"/>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6" name="TextBox 15"/>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2</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1134696479"/>
      </p:ext>
    </p:extLst>
  </p:cSld>
  <p:clrMapOvr>
    <a:overrideClrMapping bg1="dk1" tx1="lt1" bg2="dk2" tx2="lt2" accent1="accent1" accent2="accent2" accent3="accent3" accent4="accent4" accent5="accent5" accent6="accent6" hlink="hlink" folHlink="folHlink"/>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p:cSld name="2_2 MEDEDELINGEN">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a:t>Plaats</a:t>
            </a:r>
            <a:r>
              <a:rPr lang="en-US" dirty="0"/>
              <a:t> </a:t>
            </a:r>
            <a:r>
              <a:rPr lang="en-US" dirty="0" err="1"/>
              <a:t>titel</a:t>
            </a:r>
            <a:r>
              <a:rPr lang="en-US" dirty="0"/>
              <a:t> </a:t>
            </a:r>
            <a:r>
              <a:rPr lang="en-US" dirty="0" err="1"/>
              <a:t>hier</a:t>
            </a:r>
            <a:endParaRPr lang="en-US" dirty="0"/>
          </a:p>
        </p:txBody>
      </p:sp>
      <p:sp>
        <p:nvSpPr>
          <p:cNvPr id="3" name="Text Placeholder 2"/>
          <p:cNvSpPr>
            <a:spLocks noGrp="1"/>
          </p:cNvSpPr>
          <p:nvPr>
            <p:ph type="body" idx="1" hasCustomPrompt="1"/>
          </p:nvPr>
        </p:nvSpPr>
        <p:spPr>
          <a:xfrm>
            <a:off x="470821" y="2508529"/>
            <a:ext cx="370687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20" name="Text Placeholder 2"/>
          <p:cNvSpPr>
            <a:spLocks noGrp="1"/>
          </p:cNvSpPr>
          <p:nvPr>
            <p:ph type="body" idx="11" hasCustomPrompt="1"/>
          </p:nvPr>
        </p:nvSpPr>
        <p:spPr>
          <a:xfrm>
            <a:off x="4954276" y="2512756"/>
            <a:ext cx="3707193"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grpSp>
        <p:nvGrpSpPr>
          <p:cNvPr id="11" name="Group 10"/>
          <p:cNvGrpSpPr>
            <a:grpSpLocks noChangeAspect="1"/>
          </p:cNvGrpSpPr>
          <p:nvPr/>
        </p:nvGrpSpPr>
        <p:grpSpPr>
          <a:xfrm>
            <a:off x="1935966" y="1840767"/>
            <a:ext cx="776583" cy="546035"/>
            <a:chOff x="1502273" y="2576434"/>
            <a:chExt cx="1035445" cy="1035445"/>
          </a:xfrm>
        </p:grpSpPr>
        <p:sp>
          <p:nvSpPr>
            <p:cNvPr id="12" name="Oval 1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3" name="TextBox 12"/>
            <p:cNvSpPr txBox="1"/>
            <p:nvPr/>
          </p:nvSpPr>
          <p:spPr>
            <a:xfrm>
              <a:off x="1502273" y="2709435"/>
              <a:ext cx="1035445" cy="852109"/>
            </a:xfrm>
            <a:prstGeom prst="rect">
              <a:avLst/>
            </a:prstGeom>
            <a:noFill/>
          </p:spPr>
          <p:txBody>
            <a:bodyPr wrap="square" rtlCol="0">
              <a:spAutoFit/>
            </a:bodyPr>
            <a:lstStyle/>
            <a:p>
              <a:pPr algn="ctr"/>
              <a:r>
                <a:rPr lang="nl-NL" sz="2320" b="1" dirty="0">
                  <a:latin typeface="+mj-lt"/>
                  <a:cs typeface="Arial" panose="020B0604020202020204" pitchFamily="34" charset="0"/>
                </a:rPr>
                <a:t>1</a:t>
              </a:r>
            </a:p>
          </p:txBody>
        </p:sp>
      </p:grpSp>
      <p:grpSp>
        <p:nvGrpSpPr>
          <p:cNvPr id="14" name="Group 13"/>
          <p:cNvGrpSpPr>
            <a:grpSpLocks noChangeAspect="1"/>
          </p:cNvGrpSpPr>
          <p:nvPr/>
        </p:nvGrpSpPr>
        <p:grpSpPr>
          <a:xfrm>
            <a:off x="6419580" y="1840768"/>
            <a:ext cx="776583" cy="546035"/>
            <a:chOff x="1502273" y="2576434"/>
            <a:chExt cx="1035445" cy="1035445"/>
          </a:xfrm>
        </p:grpSpPr>
        <p:sp>
          <p:nvSpPr>
            <p:cNvPr id="15" name="Oval 14"/>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6" name="TextBox 15"/>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2</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2112829981"/>
      </p:ext>
    </p:extLst>
  </p:cSld>
  <p:clrMapOvr>
    <a:overrideClrMapping bg1="dk1" tx1="lt1" bg2="dk2" tx2="lt2" accent1="accent1" accent2="accent2" accent3="accent3" accent4="accent4" accent5="accent5" accent6="accent6" hlink="hlink" folHlink="folHlink"/>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p:cSld name="3_2 MEDEDELINGE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a:t>Plaats</a:t>
            </a:r>
            <a:r>
              <a:rPr lang="en-US" dirty="0"/>
              <a:t> </a:t>
            </a:r>
            <a:r>
              <a:rPr lang="en-US" dirty="0" err="1"/>
              <a:t>titel</a:t>
            </a:r>
            <a:r>
              <a:rPr lang="en-US" dirty="0"/>
              <a:t> </a:t>
            </a:r>
            <a:r>
              <a:rPr lang="en-US" dirty="0" err="1"/>
              <a:t>hier</a:t>
            </a:r>
            <a:endParaRPr lang="en-US" dirty="0"/>
          </a:p>
        </p:txBody>
      </p:sp>
      <p:sp>
        <p:nvSpPr>
          <p:cNvPr id="3" name="Text Placeholder 2"/>
          <p:cNvSpPr>
            <a:spLocks noGrp="1"/>
          </p:cNvSpPr>
          <p:nvPr>
            <p:ph type="body" idx="1" hasCustomPrompt="1"/>
          </p:nvPr>
        </p:nvSpPr>
        <p:spPr>
          <a:xfrm>
            <a:off x="470821" y="2508529"/>
            <a:ext cx="370687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20" name="Text Placeholder 2"/>
          <p:cNvSpPr>
            <a:spLocks noGrp="1"/>
          </p:cNvSpPr>
          <p:nvPr>
            <p:ph type="body" idx="11" hasCustomPrompt="1"/>
          </p:nvPr>
        </p:nvSpPr>
        <p:spPr>
          <a:xfrm>
            <a:off x="4954276" y="2512756"/>
            <a:ext cx="3707193"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grpSp>
        <p:nvGrpSpPr>
          <p:cNvPr id="11" name="Group 10"/>
          <p:cNvGrpSpPr>
            <a:grpSpLocks noChangeAspect="1"/>
          </p:cNvGrpSpPr>
          <p:nvPr/>
        </p:nvGrpSpPr>
        <p:grpSpPr>
          <a:xfrm>
            <a:off x="1935966" y="1840767"/>
            <a:ext cx="776583" cy="546035"/>
            <a:chOff x="1502273" y="2576434"/>
            <a:chExt cx="1035445" cy="1035445"/>
          </a:xfrm>
        </p:grpSpPr>
        <p:sp>
          <p:nvSpPr>
            <p:cNvPr id="12" name="Oval 1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3" name="TextBox 12"/>
            <p:cNvSpPr txBox="1"/>
            <p:nvPr/>
          </p:nvSpPr>
          <p:spPr>
            <a:xfrm>
              <a:off x="1502273" y="2709435"/>
              <a:ext cx="1035445" cy="852109"/>
            </a:xfrm>
            <a:prstGeom prst="rect">
              <a:avLst/>
            </a:prstGeom>
            <a:noFill/>
          </p:spPr>
          <p:txBody>
            <a:bodyPr wrap="square" rtlCol="0">
              <a:spAutoFit/>
            </a:bodyPr>
            <a:lstStyle/>
            <a:p>
              <a:pPr algn="ctr"/>
              <a:r>
                <a:rPr lang="nl-NL" sz="2320" b="1" dirty="0">
                  <a:latin typeface="+mj-lt"/>
                  <a:cs typeface="Arial" panose="020B0604020202020204" pitchFamily="34" charset="0"/>
                </a:rPr>
                <a:t>1</a:t>
              </a:r>
            </a:p>
          </p:txBody>
        </p:sp>
      </p:grpSp>
      <p:grpSp>
        <p:nvGrpSpPr>
          <p:cNvPr id="14" name="Group 13"/>
          <p:cNvGrpSpPr>
            <a:grpSpLocks noChangeAspect="1"/>
          </p:cNvGrpSpPr>
          <p:nvPr/>
        </p:nvGrpSpPr>
        <p:grpSpPr>
          <a:xfrm>
            <a:off x="6419580" y="1840768"/>
            <a:ext cx="776583" cy="546035"/>
            <a:chOff x="1502273" y="2576434"/>
            <a:chExt cx="1035445" cy="1035445"/>
          </a:xfrm>
        </p:grpSpPr>
        <p:sp>
          <p:nvSpPr>
            <p:cNvPr id="15" name="Oval 14"/>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6" name="TextBox 15"/>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2</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2710478681"/>
      </p:ext>
    </p:extLst>
  </p:cSld>
  <p:clrMapOvr>
    <a:overrideClrMapping bg1="dk1" tx1="lt1" bg2="dk2" tx2="lt2" accent1="accent1" accent2="accent2" accent3="accent3" accent4="accent4" accent5="accent5" accent6="accent6" hlink="hlink" folHlink="folHlink"/>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p:cSld name="4_2 MEDEDELINGEN">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a:t>Plaats</a:t>
            </a:r>
            <a:r>
              <a:rPr lang="en-US" dirty="0"/>
              <a:t> </a:t>
            </a:r>
            <a:r>
              <a:rPr lang="en-US" dirty="0" err="1"/>
              <a:t>titel</a:t>
            </a:r>
            <a:r>
              <a:rPr lang="en-US" dirty="0"/>
              <a:t> </a:t>
            </a:r>
            <a:r>
              <a:rPr lang="en-US" dirty="0" err="1"/>
              <a:t>hier</a:t>
            </a:r>
            <a:endParaRPr lang="en-US" dirty="0"/>
          </a:p>
        </p:txBody>
      </p:sp>
      <p:sp>
        <p:nvSpPr>
          <p:cNvPr id="3" name="Text Placeholder 2"/>
          <p:cNvSpPr>
            <a:spLocks noGrp="1"/>
          </p:cNvSpPr>
          <p:nvPr>
            <p:ph type="body" idx="1" hasCustomPrompt="1"/>
          </p:nvPr>
        </p:nvSpPr>
        <p:spPr>
          <a:xfrm>
            <a:off x="470821" y="2508529"/>
            <a:ext cx="370687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20" name="Text Placeholder 2"/>
          <p:cNvSpPr>
            <a:spLocks noGrp="1"/>
          </p:cNvSpPr>
          <p:nvPr>
            <p:ph type="body" idx="11" hasCustomPrompt="1"/>
          </p:nvPr>
        </p:nvSpPr>
        <p:spPr>
          <a:xfrm>
            <a:off x="4954276" y="2512756"/>
            <a:ext cx="3707193"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grpSp>
        <p:nvGrpSpPr>
          <p:cNvPr id="11" name="Group 10"/>
          <p:cNvGrpSpPr>
            <a:grpSpLocks noChangeAspect="1"/>
          </p:cNvGrpSpPr>
          <p:nvPr/>
        </p:nvGrpSpPr>
        <p:grpSpPr>
          <a:xfrm>
            <a:off x="1935966" y="1840767"/>
            <a:ext cx="776583" cy="546035"/>
            <a:chOff x="1502273" y="2576434"/>
            <a:chExt cx="1035445" cy="1035445"/>
          </a:xfrm>
        </p:grpSpPr>
        <p:sp>
          <p:nvSpPr>
            <p:cNvPr id="12" name="Oval 1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3" name="TextBox 12"/>
            <p:cNvSpPr txBox="1"/>
            <p:nvPr/>
          </p:nvSpPr>
          <p:spPr>
            <a:xfrm>
              <a:off x="1502273" y="2709435"/>
              <a:ext cx="1035445" cy="852109"/>
            </a:xfrm>
            <a:prstGeom prst="rect">
              <a:avLst/>
            </a:prstGeom>
            <a:noFill/>
          </p:spPr>
          <p:txBody>
            <a:bodyPr wrap="square" rtlCol="0">
              <a:spAutoFit/>
            </a:bodyPr>
            <a:lstStyle/>
            <a:p>
              <a:pPr algn="ctr"/>
              <a:r>
                <a:rPr lang="nl-NL" sz="2320" b="1" dirty="0">
                  <a:latin typeface="+mj-lt"/>
                  <a:cs typeface="Arial" panose="020B0604020202020204" pitchFamily="34" charset="0"/>
                </a:rPr>
                <a:t>1</a:t>
              </a:r>
            </a:p>
          </p:txBody>
        </p:sp>
      </p:grpSp>
      <p:grpSp>
        <p:nvGrpSpPr>
          <p:cNvPr id="14" name="Group 13"/>
          <p:cNvGrpSpPr>
            <a:grpSpLocks noChangeAspect="1"/>
          </p:cNvGrpSpPr>
          <p:nvPr/>
        </p:nvGrpSpPr>
        <p:grpSpPr>
          <a:xfrm>
            <a:off x="6419580" y="1840768"/>
            <a:ext cx="776583" cy="546035"/>
            <a:chOff x="1502273" y="2576434"/>
            <a:chExt cx="1035445" cy="1035445"/>
          </a:xfrm>
        </p:grpSpPr>
        <p:sp>
          <p:nvSpPr>
            <p:cNvPr id="15" name="Oval 14"/>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6" name="TextBox 15"/>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2</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2894773077"/>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el, kop en opsommin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sz="2400"/>
            </a:lvl1pPr>
          </a:lstStyle>
          <a:p>
            <a:r>
              <a:rPr lang="nl-NL" dirty="0"/>
              <a:t>TITELSTIJL VAN MODEL BEWERKEN</a:t>
            </a:r>
            <a:endParaRPr lang="en-US" dirty="0"/>
          </a:p>
        </p:txBody>
      </p:sp>
      <p:sp>
        <p:nvSpPr>
          <p:cNvPr id="3" name="Content Placeholder 2"/>
          <p:cNvSpPr>
            <a:spLocks noGrp="1"/>
          </p:cNvSpPr>
          <p:nvPr>
            <p:ph idx="1"/>
          </p:nvPr>
        </p:nvSpPr>
        <p:spPr>
          <a:xfrm>
            <a:off x="720003" y="1224000"/>
            <a:ext cx="6623999" cy="3491999"/>
          </a:xfrm>
        </p:spPr>
        <p:txBody>
          <a:bodyPr/>
          <a:lstStyle>
            <a:lvl1pPr>
              <a:defRPr sz="1800"/>
            </a:lvl1pPr>
            <a:lvl2pPr>
              <a:defRPr sz="1600"/>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endParaRPr lang="nl-NL"/>
          </a:p>
        </p:txBody>
      </p:sp>
      <p:sp>
        <p:nvSpPr>
          <p:cNvPr id="5" name="Footer Placeholder 4"/>
          <p:cNvSpPr>
            <a:spLocks noGrp="1"/>
          </p:cNvSpPr>
          <p:nvPr>
            <p:ph type="ftr" sz="quarter" idx="11"/>
          </p:nvPr>
        </p:nvSpPr>
        <p:spPr/>
        <p:txBody>
          <a:bodyPr/>
          <a:lstStyle/>
          <a:p>
            <a:r>
              <a:rPr lang="nl-NL"/>
              <a:t>Monitoring with Prometheus</a:t>
            </a:r>
            <a:endParaRPr lang="nl-NL" dirty="0"/>
          </a:p>
        </p:txBody>
      </p:sp>
      <p:sp>
        <p:nvSpPr>
          <p:cNvPr id="6" name="Slide Number Placeholder 5"/>
          <p:cNvSpPr>
            <a:spLocks noGrp="1"/>
          </p:cNvSpPr>
          <p:nvPr>
            <p:ph type="sldNum" sz="quarter" idx="12"/>
          </p:nvPr>
        </p:nvSpPr>
        <p:spPr/>
        <p:txBody>
          <a:bodyPr/>
          <a:lstStyle/>
          <a:p>
            <a:fld id="{14F1411D-0280-154F-AEAC-4C20B7AA46B2}" type="slidenum">
              <a:rPr lang="nl-NL" smtClean="0"/>
              <a:t>‹#›</a:t>
            </a:fld>
            <a:endParaRPr lang="nl-NL"/>
          </a:p>
        </p:txBody>
      </p:sp>
      <p:sp>
        <p:nvSpPr>
          <p:cNvPr id="8" name="Text Placeholder 2"/>
          <p:cNvSpPr>
            <a:spLocks noGrp="1"/>
          </p:cNvSpPr>
          <p:nvPr>
            <p:ph type="body" idx="13"/>
          </p:nvPr>
        </p:nvSpPr>
        <p:spPr>
          <a:xfrm>
            <a:off x="719998" y="936000"/>
            <a:ext cx="6623999" cy="288000"/>
          </a:xfrm>
        </p:spPr>
        <p:txBody>
          <a:bodyPr anchor="t" anchorCtr="0"/>
          <a:lstStyle>
            <a:lvl1pPr marL="0" indent="0">
              <a:buNone/>
              <a:defRPr sz="15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Tree>
    <p:extLst>
      <p:ext uri="{BB962C8B-B14F-4D97-AF65-F5344CB8AC3E}">
        <p14:creationId xmlns:p14="http://schemas.microsoft.com/office/powerpoint/2010/main" val="177430009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p:cSld name="5_2 MEDEDELINGEN">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a:t>Plaats</a:t>
            </a:r>
            <a:r>
              <a:rPr lang="en-US" dirty="0"/>
              <a:t> </a:t>
            </a:r>
            <a:r>
              <a:rPr lang="en-US" dirty="0" err="1"/>
              <a:t>titel</a:t>
            </a:r>
            <a:r>
              <a:rPr lang="en-US" dirty="0"/>
              <a:t> </a:t>
            </a:r>
            <a:r>
              <a:rPr lang="en-US" dirty="0" err="1"/>
              <a:t>hier</a:t>
            </a:r>
            <a:endParaRPr lang="en-US" dirty="0"/>
          </a:p>
        </p:txBody>
      </p:sp>
      <p:sp>
        <p:nvSpPr>
          <p:cNvPr id="3" name="Text Placeholder 2"/>
          <p:cNvSpPr>
            <a:spLocks noGrp="1"/>
          </p:cNvSpPr>
          <p:nvPr>
            <p:ph type="body" idx="1" hasCustomPrompt="1"/>
          </p:nvPr>
        </p:nvSpPr>
        <p:spPr>
          <a:xfrm>
            <a:off x="470821" y="2508529"/>
            <a:ext cx="370687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20" name="Text Placeholder 2"/>
          <p:cNvSpPr>
            <a:spLocks noGrp="1"/>
          </p:cNvSpPr>
          <p:nvPr>
            <p:ph type="body" idx="11" hasCustomPrompt="1"/>
          </p:nvPr>
        </p:nvSpPr>
        <p:spPr>
          <a:xfrm>
            <a:off x="4954276" y="2512756"/>
            <a:ext cx="3707193"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grpSp>
        <p:nvGrpSpPr>
          <p:cNvPr id="11" name="Group 10"/>
          <p:cNvGrpSpPr>
            <a:grpSpLocks noChangeAspect="1"/>
          </p:cNvGrpSpPr>
          <p:nvPr/>
        </p:nvGrpSpPr>
        <p:grpSpPr>
          <a:xfrm>
            <a:off x="1935966" y="1840767"/>
            <a:ext cx="776583" cy="546035"/>
            <a:chOff x="1502273" y="2576434"/>
            <a:chExt cx="1035445" cy="1035445"/>
          </a:xfrm>
        </p:grpSpPr>
        <p:sp>
          <p:nvSpPr>
            <p:cNvPr id="12" name="Oval 1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3" name="TextBox 12"/>
            <p:cNvSpPr txBox="1"/>
            <p:nvPr/>
          </p:nvSpPr>
          <p:spPr>
            <a:xfrm>
              <a:off x="1502273" y="2709435"/>
              <a:ext cx="1035445" cy="852109"/>
            </a:xfrm>
            <a:prstGeom prst="rect">
              <a:avLst/>
            </a:prstGeom>
            <a:noFill/>
          </p:spPr>
          <p:txBody>
            <a:bodyPr wrap="square" rtlCol="0">
              <a:spAutoFit/>
            </a:bodyPr>
            <a:lstStyle/>
            <a:p>
              <a:pPr algn="ctr"/>
              <a:r>
                <a:rPr lang="nl-NL" sz="2320" b="1" dirty="0">
                  <a:latin typeface="+mj-lt"/>
                  <a:cs typeface="Arial" panose="020B0604020202020204" pitchFamily="34" charset="0"/>
                </a:rPr>
                <a:t>1</a:t>
              </a:r>
            </a:p>
          </p:txBody>
        </p:sp>
      </p:grpSp>
      <p:grpSp>
        <p:nvGrpSpPr>
          <p:cNvPr id="14" name="Group 13"/>
          <p:cNvGrpSpPr>
            <a:grpSpLocks noChangeAspect="1"/>
          </p:cNvGrpSpPr>
          <p:nvPr/>
        </p:nvGrpSpPr>
        <p:grpSpPr>
          <a:xfrm>
            <a:off x="6419580" y="1840768"/>
            <a:ext cx="776583" cy="546035"/>
            <a:chOff x="1502273" y="2576434"/>
            <a:chExt cx="1035445" cy="1035445"/>
          </a:xfrm>
        </p:grpSpPr>
        <p:sp>
          <p:nvSpPr>
            <p:cNvPr id="15" name="Oval 14"/>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6" name="TextBox 15"/>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2</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1719397124"/>
      </p:ext>
    </p:extLst>
  </p:cSld>
  <p:clrMapOvr>
    <a:overrideClrMapping bg1="dk1" tx1="lt1" bg2="dk2" tx2="lt2" accent1="accent1" accent2="accent2" accent3="accent3" accent4="accent4" accent5="accent5" accent6="accent6" hlink="hlink" folHlink="folHlink"/>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p:cSld name="6_2 MEDEDELINGEN">
    <p:bg>
      <p:bgPr>
        <a:solidFill>
          <a:srgbClr val="00A9C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a:t>Plaats</a:t>
            </a:r>
            <a:r>
              <a:rPr lang="en-US" dirty="0"/>
              <a:t> </a:t>
            </a:r>
            <a:r>
              <a:rPr lang="en-US" dirty="0" err="1"/>
              <a:t>titel</a:t>
            </a:r>
            <a:r>
              <a:rPr lang="en-US" dirty="0"/>
              <a:t> </a:t>
            </a:r>
            <a:r>
              <a:rPr lang="en-US" dirty="0" err="1"/>
              <a:t>hier</a:t>
            </a:r>
            <a:endParaRPr lang="en-US" dirty="0"/>
          </a:p>
        </p:txBody>
      </p:sp>
      <p:sp>
        <p:nvSpPr>
          <p:cNvPr id="3" name="Text Placeholder 2"/>
          <p:cNvSpPr>
            <a:spLocks noGrp="1"/>
          </p:cNvSpPr>
          <p:nvPr>
            <p:ph type="body" idx="1" hasCustomPrompt="1"/>
          </p:nvPr>
        </p:nvSpPr>
        <p:spPr>
          <a:xfrm>
            <a:off x="470821" y="2508529"/>
            <a:ext cx="370687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20" name="Text Placeholder 2"/>
          <p:cNvSpPr>
            <a:spLocks noGrp="1"/>
          </p:cNvSpPr>
          <p:nvPr>
            <p:ph type="body" idx="11" hasCustomPrompt="1"/>
          </p:nvPr>
        </p:nvSpPr>
        <p:spPr>
          <a:xfrm>
            <a:off x="4954276" y="2512756"/>
            <a:ext cx="3707193"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grpSp>
        <p:nvGrpSpPr>
          <p:cNvPr id="11" name="Group 10"/>
          <p:cNvGrpSpPr>
            <a:grpSpLocks noChangeAspect="1"/>
          </p:cNvGrpSpPr>
          <p:nvPr/>
        </p:nvGrpSpPr>
        <p:grpSpPr>
          <a:xfrm>
            <a:off x="1935966" y="1840767"/>
            <a:ext cx="776583" cy="546035"/>
            <a:chOff x="1502273" y="2576434"/>
            <a:chExt cx="1035445" cy="1035445"/>
          </a:xfrm>
        </p:grpSpPr>
        <p:sp>
          <p:nvSpPr>
            <p:cNvPr id="12" name="Oval 1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3" name="TextBox 12"/>
            <p:cNvSpPr txBox="1"/>
            <p:nvPr/>
          </p:nvSpPr>
          <p:spPr>
            <a:xfrm>
              <a:off x="1502273" y="2709435"/>
              <a:ext cx="1035445" cy="852109"/>
            </a:xfrm>
            <a:prstGeom prst="rect">
              <a:avLst/>
            </a:prstGeom>
            <a:noFill/>
          </p:spPr>
          <p:txBody>
            <a:bodyPr wrap="square" rtlCol="0">
              <a:spAutoFit/>
            </a:bodyPr>
            <a:lstStyle/>
            <a:p>
              <a:pPr algn="ctr"/>
              <a:r>
                <a:rPr lang="nl-NL" sz="2320" b="1" dirty="0">
                  <a:latin typeface="+mj-lt"/>
                  <a:cs typeface="Arial" panose="020B0604020202020204" pitchFamily="34" charset="0"/>
                </a:rPr>
                <a:t>1</a:t>
              </a:r>
            </a:p>
          </p:txBody>
        </p:sp>
      </p:grpSp>
      <p:grpSp>
        <p:nvGrpSpPr>
          <p:cNvPr id="14" name="Group 13"/>
          <p:cNvGrpSpPr>
            <a:grpSpLocks noChangeAspect="1"/>
          </p:cNvGrpSpPr>
          <p:nvPr/>
        </p:nvGrpSpPr>
        <p:grpSpPr>
          <a:xfrm>
            <a:off x="6419580" y="1840768"/>
            <a:ext cx="776583" cy="546035"/>
            <a:chOff x="1502273" y="2576434"/>
            <a:chExt cx="1035445" cy="1035445"/>
          </a:xfrm>
        </p:grpSpPr>
        <p:sp>
          <p:nvSpPr>
            <p:cNvPr id="15" name="Oval 14"/>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6" name="TextBox 15"/>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2</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2929498146"/>
      </p:ext>
    </p:extLst>
  </p:cSld>
  <p:clrMapOvr>
    <a:overrideClrMapping bg1="dk1" tx1="lt1" bg2="dk2" tx2="lt2" accent1="accent1" accent2="accent2" accent3="accent3" accent4="accent4" accent5="accent5" accent6="accent6" hlink="hlink" folHlink="folHlink"/>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p:cSld name="BLANCO BULLETS">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5606" y="444793"/>
            <a:ext cx="6793581" cy="709957"/>
          </a:xfrm>
          <a:prstGeom prst="rect">
            <a:avLst/>
          </a:prstGeom>
        </p:spPr>
        <p:txBody>
          <a:bodyPr anchor="t" anchorCtr="0">
            <a:noAutofit/>
          </a:bodyPr>
          <a:lstStyle>
            <a:lvl1pPr>
              <a:lnSpc>
                <a:spcPct val="80000"/>
              </a:lnSpc>
              <a:defRPr sz="2847" baseline="0"/>
            </a:lvl1pPr>
          </a:lstStyle>
          <a:p>
            <a:r>
              <a:rPr lang="en-US" dirty="0" err="1"/>
              <a:t>Plaats</a:t>
            </a:r>
            <a:r>
              <a:rPr lang="en-US" dirty="0"/>
              <a:t> </a:t>
            </a:r>
            <a:r>
              <a:rPr lang="en-US" dirty="0" err="1"/>
              <a:t>titel</a:t>
            </a:r>
            <a:r>
              <a:rPr lang="en-US" dirty="0"/>
              <a:t> </a:t>
            </a:r>
            <a:r>
              <a:rPr lang="en-US" dirty="0" err="1"/>
              <a:t>hier</a:t>
            </a:r>
            <a:endParaRPr lang="en-US" dirty="0"/>
          </a:p>
        </p:txBody>
      </p:sp>
      <p:sp>
        <p:nvSpPr>
          <p:cNvPr id="4" name="Text Placeholder 3"/>
          <p:cNvSpPr>
            <a:spLocks noGrp="1"/>
          </p:cNvSpPr>
          <p:nvPr>
            <p:ph type="body" sz="quarter" idx="10"/>
          </p:nvPr>
        </p:nvSpPr>
        <p:spPr>
          <a:xfrm>
            <a:off x="1003066" y="1400615"/>
            <a:ext cx="6306120" cy="299032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7256" y="4632834"/>
            <a:ext cx="989485" cy="311800"/>
          </a:xfrm>
          <a:prstGeom prst="rect">
            <a:avLst/>
          </a:prstGeom>
        </p:spPr>
      </p:pic>
    </p:spTree>
    <p:extLst>
      <p:ext uri="{BB962C8B-B14F-4D97-AF65-F5344CB8AC3E}">
        <p14:creationId xmlns:p14="http://schemas.microsoft.com/office/powerpoint/2010/main" val="2469467566"/>
      </p:ext>
    </p:extLst>
  </p:cSld>
  <p:clrMapOvr>
    <a:overrideClrMapping bg1="lt1" tx1="dk1" bg2="lt2" tx2="dk2" accent1="accent1" accent2="accent2" accent3="accent3" accent4="accent4" accent5="accent5" accent6="accent6" hlink="hlink" folHlink="folHlink"/>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p:cSld name="STANDAARD BULLETS">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5606" y="444793"/>
            <a:ext cx="6793581" cy="709957"/>
          </a:xfrm>
          <a:prstGeom prst="rect">
            <a:avLst/>
          </a:prstGeom>
        </p:spPr>
        <p:txBody>
          <a:bodyPr anchor="t" anchorCtr="0">
            <a:noAutofit/>
          </a:bodyPr>
          <a:lstStyle>
            <a:lvl1pPr>
              <a:lnSpc>
                <a:spcPct val="80000"/>
              </a:lnSpc>
              <a:defRPr sz="2847" baseline="0"/>
            </a:lvl1pPr>
          </a:lstStyle>
          <a:p>
            <a:r>
              <a:rPr lang="en-US" dirty="0" err="1"/>
              <a:t>Plaats</a:t>
            </a:r>
            <a:r>
              <a:rPr lang="en-US" dirty="0"/>
              <a:t> </a:t>
            </a:r>
            <a:r>
              <a:rPr lang="en-US" dirty="0" err="1"/>
              <a:t>titel</a:t>
            </a:r>
            <a:r>
              <a:rPr lang="en-US" dirty="0"/>
              <a:t> </a:t>
            </a:r>
            <a:r>
              <a:rPr lang="en-US" dirty="0" err="1"/>
              <a:t>hier</a:t>
            </a:r>
            <a:endParaRPr lang="en-US" dirty="0"/>
          </a:p>
        </p:txBody>
      </p:sp>
      <p:pic>
        <p:nvPicPr>
          <p:cNvPr id="24" name="Picture 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sp>
        <p:nvSpPr>
          <p:cNvPr id="4" name="Text Placeholder 3"/>
          <p:cNvSpPr>
            <a:spLocks noGrp="1"/>
          </p:cNvSpPr>
          <p:nvPr>
            <p:ph type="body" sz="quarter" idx="10"/>
          </p:nvPr>
        </p:nvSpPr>
        <p:spPr>
          <a:xfrm>
            <a:off x="1011257" y="1372940"/>
            <a:ext cx="6297749" cy="302046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dirty="0"/>
          </a:p>
        </p:txBody>
      </p:sp>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32834"/>
            <a:ext cx="989485" cy="311800"/>
          </a:xfrm>
          <a:prstGeom prst="rect">
            <a:avLst/>
          </a:prstGeom>
        </p:spPr>
      </p:pic>
    </p:spTree>
    <p:extLst>
      <p:ext uri="{BB962C8B-B14F-4D97-AF65-F5344CB8AC3E}">
        <p14:creationId xmlns:p14="http://schemas.microsoft.com/office/powerpoint/2010/main" val="2030449237"/>
      </p:ext>
    </p:extLst>
  </p:cSld>
  <p:clrMapOvr>
    <a:overrideClrMapping bg1="lt1" tx1="dk1" bg2="lt2" tx2="dk2" accent1="accent1" accent2="accent2" accent3="accent3" accent4="accent4" accent5="accent5" accent6="accent6" hlink="hlink" folHlink="folHlink"/>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p:cSld name="STANDAARD ALLEEN TITEL">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5606" y="444793"/>
            <a:ext cx="6793581" cy="709957"/>
          </a:xfrm>
          <a:prstGeom prst="rect">
            <a:avLst/>
          </a:prstGeom>
        </p:spPr>
        <p:txBody>
          <a:bodyPr anchor="t" anchorCtr="0">
            <a:noAutofit/>
          </a:bodyPr>
          <a:lstStyle>
            <a:lvl1pPr>
              <a:lnSpc>
                <a:spcPct val="80000"/>
              </a:lnSpc>
              <a:defRPr sz="2847" baseline="0"/>
            </a:lvl1pPr>
          </a:lstStyle>
          <a:p>
            <a:r>
              <a:rPr lang="en-US" dirty="0" err="1"/>
              <a:t>Plaats</a:t>
            </a:r>
            <a:r>
              <a:rPr lang="en-US" dirty="0"/>
              <a:t> </a:t>
            </a:r>
            <a:r>
              <a:rPr lang="en-US" dirty="0" err="1"/>
              <a:t>titel</a:t>
            </a:r>
            <a:r>
              <a:rPr lang="en-US" dirty="0"/>
              <a:t> </a:t>
            </a:r>
            <a:r>
              <a:rPr lang="en-US" dirty="0" err="1"/>
              <a:t>hier</a:t>
            </a:r>
            <a:endParaRPr lang="en-US" dirty="0"/>
          </a:p>
        </p:txBody>
      </p:sp>
      <p:pic>
        <p:nvPicPr>
          <p:cNvPr id="24" name="Picture 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32834"/>
            <a:ext cx="989485" cy="311800"/>
          </a:xfrm>
          <a:prstGeom prst="rect">
            <a:avLst/>
          </a:prstGeom>
        </p:spPr>
      </p:pic>
    </p:spTree>
    <p:extLst>
      <p:ext uri="{BB962C8B-B14F-4D97-AF65-F5344CB8AC3E}">
        <p14:creationId xmlns:p14="http://schemas.microsoft.com/office/powerpoint/2010/main" val="437921931"/>
      </p:ext>
    </p:extLst>
  </p:cSld>
  <p:clrMapOvr>
    <a:overrideClrMapping bg1="lt1" tx1="dk1" bg2="lt2" tx2="dk2" accent1="accent1" accent2="accent2" accent3="accent3" accent4="accent4" accent5="accent5" accent6="accent6" hlink="hlink" folHlink="folHlink"/>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p:cSld name="STANDAARD ALLEEN TITEL ZWAR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5606" y="444793"/>
            <a:ext cx="6793581" cy="709957"/>
          </a:xfrm>
          <a:prstGeom prst="rect">
            <a:avLst/>
          </a:prstGeom>
        </p:spPr>
        <p:txBody>
          <a:bodyPr anchor="t" anchorCtr="0">
            <a:noAutofit/>
          </a:bodyPr>
          <a:lstStyle>
            <a:lvl1pPr>
              <a:lnSpc>
                <a:spcPct val="80000"/>
              </a:lnSpc>
              <a:defRPr sz="2847" baseline="0">
                <a:solidFill>
                  <a:schemeClr val="bg1"/>
                </a:solidFill>
              </a:defRPr>
            </a:lvl1pPr>
          </a:lstStyle>
          <a:p>
            <a:r>
              <a:rPr lang="en-US" dirty="0" err="1"/>
              <a:t>Plaats</a:t>
            </a:r>
            <a:r>
              <a:rPr lang="en-US" dirty="0"/>
              <a:t> </a:t>
            </a:r>
            <a:r>
              <a:rPr lang="en-US" dirty="0" err="1"/>
              <a:t>titel</a:t>
            </a:r>
            <a:r>
              <a:rPr lang="en-US" dirty="0"/>
              <a:t> </a:t>
            </a:r>
            <a:r>
              <a:rPr lang="en-US" dirty="0" err="1"/>
              <a:t>hier</a:t>
            </a:r>
            <a:endParaRPr lang="en-US" dirty="0"/>
          </a:p>
        </p:txBody>
      </p:sp>
      <p:pic>
        <p:nvPicPr>
          <p:cNvPr id="24" name="Picture 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49417744"/>
      </p:ext>
    </p:extLst>
  </p:cSld>
  <p:clrMapOvr>
    <a:overrideClrMapping bg1="lt1" tx1="dk1" bg2="lt2" tx2="dk2" accent1="accent1" accent2="accent2" accent3="accent3" accent4="accent4" accent5="accent5" accent6="accent6" hlink="hlink" folHlink="folHlink"/>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p:cSld name="FOTO QUOT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1282710" y="0"/>
            <a:ext cx="3925303" cy="5143500"/>
          </a:xfrm>
          <a:prstGeom prst="rect">
            <a:avLst/>
          </a:prstGeom>
          <a:solidFill>
            <a:srgbClr val="0069B4">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0" y="0"/>
            <a:ext cx="4636827" cy="5143500"/>
          </a:xfrm>
          <a:prstGeom prst="rect">
            <a:avLst/>
          </a:prstGeom>
          <a:solidFill>
            <a:srgbClr val="0069B4"/>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1282711"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a:t>Centreer deze tekst altijd in het midden van het grootste kleurvlak</a:t>
            </a:r>
          </a:p>
        </p:txBody>
      </p:sp>
    </p:spTree>
    <p:extLst>
      <p:ext uri="{BB962C8B-B14F-4D97-AF65-F5344CB8AC3E}">
        <p14:creationId xmlns:p14="http://schemas.microsoft.com/office/powerpoint/2010/main" val="476650462"/>
      </p:ext>
    </p:extLst>
  </p:cSld>
  <p:clrMapOvr>
    <a:overrideClrMapping bg1="lt1" tx1="dk1" bg2="lt2" tx2="dk2" accent1="accent1" accent2="accent2" accent3="accent3" accent4="accent4" accent5="accent5" accent6="accent6" hlink="hlink" folHlink="folHlink"/>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p:cSld name="1_FOTO QUOT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1282710" y="0"/>
            <a:ext cx="3925303" cy="5143500"/>
          </a:xfrm>
          <a:prstGeom prst="rect">
            <a:avLst/>
          </a:prstGeom>
          <a:solidFill>
            <a:schemeClr val="accent6">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0" y="0"/>
            <a:ext cx="4636827" cy="51435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1282711"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a:t>Centreer deze tekst altijd in het midden van het grootste kleurvlak</a:t>
            </a:r>
          </a:p>
        </p:txBody>
      </p:sp>
    </p:spTree>
    <p:extLst>
      <p:ext uri="{BB962C8B-B14F-4D97-AF65-F5344CB8AC3E}">
        <p14:creationId xmlns:p14="http://schemas.microsoft.com/office/powerpoint/2010/main" val="1529844640"/>
      </p:ext>
    </p:extLst>
  </p:cSld>
  <p:clrMapOvr>
    <a:overrideClrMapping bg1="lt1" tx1="dk1" bg2="lt2" tx2="dk2" accent1="accent1" accent2="accent2" accent3="accent3" accent4="accent4" accent5="accent5" accent6="accent6" hlink="hlink" folHlink="folHlink"/>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p:cSld name="2_FOTO QUOT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1282710" y="0"/>
            <a:ext cx="3925303" cy="5143500"/>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0" y="0"/>
            <a:ext cx="4636827" cy="51435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1282711"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a:t>Centreer deze tekst altijd in het midden van het grootste kleurvlak</a:t>
            </a:r>
          </a:p>
        </p:txBody>
      </p:sp>
    </p:spTree>
    <p:extLst>
      <p:ext uri="{BB962C8B-B14F-4D97-AF65-F5344CB8AC3E}">
        <p14:creationId xmlns:p14="http://schemas.microsoft.com/office/powerpoint/2010/main" val="2669741681"/>
      </p:ext>
    </p:extLst>
  </p:cSld>
  <p:clrMapOvr>
    <a:overrideClrMapping bg1="lt1" tx1="dk1" bg2="lt2" tx2="dk2" accent1="accent1" accent2="accent2" accent3="accent3" accent4="accent4" accent5="accent5" accent6="accent6" hlink="hlink" folHlink="folHlink"/>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p:cSld name="3_FOTO QUOT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1282710" y="0"/>
            <a:ext cx="3925303" cy="5143500"/>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0" y="0"/>
            <a:ext cx="4636827" cy="51435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1282711"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a:t>Centreer deze tekst altijd in het midden van het grootste kleurvlak</a:t>
            </a:r>
          </a:p>
        </p:txBody>
      </p:sp>
    </p:spTree>
    <p:extLst>
      <p:ext uri="{BB962C8B-B14F-4D97-AF65-F5344CB8AC3E}">
        <p14:creationId xmlns:p14="http://schemas.microsoft.com/office/powerpoint/2010/main" val="2098916371"/>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el en opsommin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nl-NL" dirty="0"/>
              <a:t>TITELSTIJL VAN MODEL BEWERKEN</a:t>
            </a:r>
            <a:endParaRPr lang="en-US" dirty="0"/>
          </a:p>
        </p:txBody>
      </p:sp>
      <p:sp>
        <p:nvSpPr>
          <p:cNvPr id="3" name="Content Placeholder 2"/>
          <p:cNvSpPr>
            <a:spLocks noGrp="1"/>
          </p:cNvSpPr>
          <p:nvPr>
            <p:ph idx="1"/>
          </p:nvPr>
        </p:nvSpPr>
        <p:spPr>
          <a:xfrm>
            <a:off x="720003" y="936000"/>
            <a:ext cx="6623999" cy="3780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nl-NL"/>
          </a:p>
        </p:txBody>
      </p:sp>
      <p:sp>
        <p:nvSpPr>
          <p:cNvPr id="5" name="Footer Placeholder 4"/>
          <p:cNvSpPr>
            <a:spLocks noGrp="1"/>
          </p:cNvSpPr>
          <p:nvPr>
            <p:ph type="ftr" sz="quarter" idx="11"/>
          </p:nvPr>
        </p:nvSpPr>
        <p:spPr/>
        <p:txBody>
          <a:bodyPr/>
          <a:lstStyle/>
          <a:p>
            <a:r>
              <a:rPr lang="nl-NL"/>
              <a:t>Monitoring with Prometheus</a:t>
            </a:r>
            <a:endParaRPr lang="nl-NL" dirty="0"/>
          </a:p>
        </p:txBody>
      </p:sp>
      <p:sp>
        <p:nvSpPr>
          <p:cNvPr id="6" name="Slide Number Placeholder 5"/>
          <p:cNvSpPr>
            <a:spLocks noGrp="1"/>
          </p:cNvSpPr>
          <p:nvPr>
            <p:ph type="sldNum" sz="quarter" idx="12"/>
          </p:nvPr>
        </p:nvSpPr>
        <p:spPr/>
        <p:txBody>
          <a:bodyPr/>
          <a:lstStyle/>
          <a:p>
            <a:fld id="{14F1411D-0280-154F-AEAC-4C20B7AA46B2}" type="slidenum">
              <a:rPr lang="nl-NL" smtClean="0"/>
              <a:t>‹#›</a:t>
            </a:fld>
            <a:endParaRPr lang="nl-NL"/>
          </a:p>
        </p:txBody>
      </p:sp>
    </p:spTree>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p:cSld name="4_FOTO QUOT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1282710" y="0"/>
            <a:ext cx="3925303" cy="5143500"/>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0" y="0"/>
            <a:ext cx="4636827"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1282711"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a:t>Centreer deze tekst altijd in het midden van het grootste kleurvlak</a:t>
            </a:r>
          </a:p>
        </p:txBody>
      </p:sp>
    </p:spTree>
    <p:extLst>
      <p:ext uri="{BB962C8B-B14F-4D97-AF65-F5344CB8AC3E}">
        <p14:creationId xmlns:p14="http://schemas.microsoft.com/office/powerpoint/2010/main" val="313250686"/>
      </p:ext>
    </p:extLst>
  </p:cSld>
  <p:clrMapOvr>
    <a:overrideClrMapping bg1="lt1" tx1="dk1" bg2="lt2" tx2="dk2" accent1="accent1" accent2="accent2" accent3="accent3" accent4="accent4" accent5="accent5" accent6="accent6" hlink="hlink" folHlink="folHlink"/>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p:cSld name="5_FOTO QUOT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1282710" y="0"/>
            <a:ext cx="3925303" cy="514350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0" y="0"/>
            <a:ext cx="4636827"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1282711"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a:t>Centreer deze tekst altijd in het midden van het grootste kleurvlak</a:t>
            </a:r>
          </a:p>
        </p:txBody>
      </p:sp>
    </p:spTree>
    <p:extLst>
      <p:ext uri="{BB962C8B-B14F-4D97-AF65-F5344CB8AC3E}">
        <p14:creationId xmlns:p14="http://schemas.microsoft.com/office/powerpoint/2010/main" val="4172401592"/>
      </p:ext>
    </p:extLst>
  </p:cSld>
  <p:clrMapOvr>
    <a:overrideClrMapping bg1="lt1" tx1="dk1" bg2="lt2" tx2="dk2" accent1="accent1" accent2="accent2" accent3="accent3" accent4="accent4" accent5="accent5" accent6="accent6" hlink="hlink" folHlink="folHlink"/>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p:cSld name="6_FOTO QUOT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1282710" y="0"/>
            <a:ext cx="3925303" cy="5143500"/>
          </a:xfrm>
          <a:prstGeom prst="rect">
            <a:avLst/>
          </a:prstGeom>
          <a:solidFill>
            <a:srgbClr val="00A9C7">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0" y="0"/>
            <a:ext cx="4636827" cy="5143500"/>
          </a:xfrm>
          <a:prstGeom prst="rect">
            <a:avLst/>
          </a:prstGeom>
          <a:solidFill>
            <a:srgbClr val="00A9C7"/>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1282711"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a:t>Centreer deze tekst altijd in het midden van het grootste kleurvlak</a:t>
            </a:r>
          </a:p>
        </p:txBody>
      </p:sp>
    </p:spTree>
    <p:extLst>
      <p:ext uri="{BB962C8B-B14F-4D97-AF65-F5344CB8AC3E}">
        <p14:creationId xmlns:p14="http://schemas.microsoft.com/office/powerpoint/2010/main" val="4199272202"/>
      </p:ext>
    </p:extLst>
  </p:cSld>
  <p:clrMapOvr>
    <a:overrideClrMapping bg1="lt1" tx1="dk1" bg2="lt2" tx2="dk2" accent1="accent1" accent2="accent2" accent3="accent3" accent4="accent4" accent5="accent5" accent6="accent6" hlink="hlink" folHlink="folHlink"/>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p:cSld name="1_FOTO QUOT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3923553" y="0"/>
            <a:ext cx="3925303" cy="5143500"/>
          </a:xfrm>
          <a:prstGeom prst="rect">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4507173" y="0"/>
            <a:ext cx="4636827" cy="51435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5838078"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a:t>Centreer deze tekst altijd in het midden van het grootste kleurvlak</a:t>
            </a:r>
          </a:p>
        </p:txBody>
      </p:sp>
    </p:spTree>
    <p:extLst>
      <p:ext uri="{BB962C8B-B14F-4D97-AF65-F5344CB8AC3E}">
        <p14:creationId xmlns:p14="http://schemas.microsoft.com/office/powerpoint/2010/main" val="3542252831"/>
      </p:ext>
    </p:extLst>
  </p:cSld>
  <p:clrMapOvr>
    <a:overrideClrMapping bg1="lt1" tx1="dk1" bg2="lt2" tx2="dk2" accent1="accent1" accent2="accent2" accent3="accent3" accent4="accent4" accent5="accent5" accent6="accent6" hlink="hlink" folHlink="folHlink"/>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p:cSld name="2_FOTO QUOT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3923553" y="0"/>
            <a:ext cx="3925303" cy="5143500"/>
          </a:xfrm>
          <a:prstGeom prst="rect">
            <a:avLst/>
          </a:prstGeom>
          <a:solidFill>
            <a:schemeClr val="accent6">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4507173" y="0"/>
            <a:ext cx="4636827" cy="51435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5838078"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a:t>Centreer deze tekst altijd in het midden van het grootste kleurvlak</a:t>
            </a:r>
          </a:p>
        </p:txBody>
      </p:sp>
    </p:spTree>
    <p:extLst>
      <p:ext uri="{BB962C8B-B14F-4D97-AF65-F5344CB8AC3E}">
        <p14:creationId xmlns:p14="http://schemas.microsoft.com/office/powerpoint/2010/main" val="2118673739"/>
      </p:ext>
    </p:extLst>
  </p:cSld>
  <p:clrMapOvr>
    <a:overrideClrMapping bg1="lt1" tx1="dk1" bg2="lt2" tx2="dk2" accent1="accent1" accent2="accent2" accent3="accent3" accent4="accent4" accent5="accent5" accent6="accent6" hlink="hlink" folHlink="folHlink"/>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p:cSld name="3_FOTO QUOT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3923553" y="0"/>
            <a:ext cx="3925303" cy="5143500"/>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4507173" y="0"/>
            <a:ext cx="4636827" cy="51435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5838078"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a:t>Centreer deze tekst altijd in het midden van het grootste kleurvlak</a:t>
            </a:r>
          </a:p>
        </p:txBody>
      </p:sp>
    </p:spTree>
    <p:extLst>
      <p:ext uri="{BB962C8B-B14F-4D97-AF65-F5344CB8AC3E}">
        <p14:creationId xmlns:p14="http://schemas.microsoft.com/office/powerpoint/2010/main" val="3047742549"/>
      </p:ext>
    </p:extLst>
  </p:cSld>
  <p:clrMapOvr>
    <a:overrideClrMapping bg1="lt1" tx1="dk1" bg2="lt2" tx2="dk2" accent1="accent1" accent2="accent2" accent3="accent3" accent4="accent4" accent5="accent5" accent6="accent6" hlink="hlink" folHlink="folHlink"/>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p:cSld name="4_FOTO QUOT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3923553" y="0"/>
            <a:ext cx="3925303" cy="5143500"/>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4507173" y="0"/>
            <a:ext cx="4636827" cy="51435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5838078"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a:t>Centreer deze tekst altijd in het midden van het grootste kleurvlak</a:t>
            </a:r>
          </a:p>
        </p:txBody>
      </p:sp>
    </p:spTree>
    <p:extLst>
      <p:ext uri="{BB962C8B-B14F-4D97-AF65-F5344CB8AC3E}">
        <p14:creationId xmlns:p14="http://schemas.microsoft.com/office/powerpoint/2010/main" val="2993363592"/>
      </p:ext>
    </p:extLst>
  </p:cSld>
  <p:clrMapOvr>
    <a:overrideClrMapping bg1="lt1" tx1="dk1" bg2="lt2" tx2="dk2" accent1="accent1" accent2="accent2" accent3="accent3" accent4="accent4" accent5="accent5" accent6="accent6" hlink="hlink" folHlink="folHlink"/>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p:cSld name="5_FOTO QUOT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3923553" y="0"/>
            <a:ext cx="3925303" cy="5143500"/>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4507173" y="0"/>
            <a:ext cx="4636827"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5838078"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a:t>Centreer deze tekst altijd in het midden van het grootste kleurvlak</a:t>
            </a:r>
          </a:p>
        </p:txBody>
      </p:sp>
    </p:spTree>
    <p:extLst>
      <p:ext uri="{BB962C8B-B14F-4D97-AF65-F5344CB8AC3E}">
        <p14:creationId xmlns:p14="http://schemas.microsoft.com/office/powerpoint/2010/main" val="808565024"/>
      </p:ext>
    </p:extLst>
  </p:cSld>
  <p:clrMapOvr>
    <a:overrideClrMapping bg1="lt1" tx1="dk1" bg2="lt2" tx2="dk2" accent1="accent1" accent2="accent2" accent3="accent3" accent4="accent4" accent5="accent5" accent6="accent6" hlink="hlink" folHlink="folHlink"/>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p:cSld name="FOTO QUOT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3923553" y="0"/>
            <a:ext cx="3925303" cy="5143500"/>
          </a:xfrm>
          <a:prstGeom prst="rect">
            <a:avLst/>
          </a:prstGeom>
          <a:solidFill>
            <a:srgbClr val="008F33">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4507173" y="0"/>
            <a:ext cx="4636827" cy="5143500"/>
          </a:xfrm>
          <a:prstGeom prst="rect">
            <a:avLst/>
          </a:prstGeom>
          <a:solidFill>
            <a:srgbClr val="008F33"/>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5838078"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a:t>Centreer deze tekst altijd in het midden van het grootste kleurvlak</a:t>
            </a:r>
          </a:p>
        </p:txBody>
      </p:sp>
    </p:spTree>
    <p:extLst>
      <p:ext uri="{BB962C8B-B14F-4D97-AF65-F5344CB8AC3E}">
        <p14:creationId xmlns:p14="http://schemas.microsoft.com/office/powerpoint/2010/main" val="67006409"/>
      </p:ext>
    </p:extLst>
  </p:cSld>
  <p:clrMapOvr>
    <a:overrideClrMapping bg1="lt1" tx1="dk1" bg2="lt2" tx2="dk2" accent1="accent1" accent2="accent2" accent3="accent3" accent4="accent4" accent5="accent5" accent6="accent6" hlink="hlink" folHlink="folHlink"/>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p:cSld name="6_FOTO QUOT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3923553" y="0"/>
            <a:ext cx="3925303" cy="5143500"/>
          </a:xfrm>
          <a:prstGeom prst="rect">
            <a:avLst/>
          </a:prstGeom>
          <a:solidFill>
            <a:srgbClr val="00A9C7">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4507173" y="0"/>
            <a:ext cx="4636827" cy="5143500"/>
          </a:xfrm>
          <a:prstGeom prst="rect">
            <a:avLst/>
          </a:prstGeom>
          <a:solidFill>
            <a:srgbClr val="00A9C7"/>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5838078"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a:t>Centreer deze tekst altijd in het midden van het grootste kleurvlak</a:t>
            </a:r>
          </a:p>
        </p:txBody>
      </p:sp>
    </p:spTree>
    <p:extLst>
      <p:ext uri="{BB962C8B-B14F-4D97-AF65-F5344CB8AC3E}">
        <p14:creationId xmlns:p14="http://schemas.microsoft.com/office/powerpoint/2010/main" val="1257951058"/>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el en object">
    <p:spTree>
      <p:nvGrpSpPr>
        <p:cNvPr id="1" name=""/>
        <p:cNvGrpSpPr/>
        <p:nvPr/>
      </p:nvGrpSpPr>
      <p:grpSpPr>
        <a:xfrm>
          <a:off x="0" y="0"/>
          <a:ext cx="0" cy="0"/>
          <a:chOff x="0" y="0"/>
          <a:chExt cx="0" cy="0"/>
        </a:xfrm>
      </p:grpSpPr>
      <p:sp>
        <p:nvSpPr>
          <p:cNvPr id="9" name="Text Placeholder 2"/>
          <p:cNvSpPr>
            <a:spLocks noGrp="1"/>
          </p:cNvSpPr>
          <p:nvPr>
            <p:ph type="body" idx="15" hasCustomPrompt="1"/>
          </p:nvPr>
        </p:nvSpPr>
        <p:spPr>
          <a:xfrm>
            <a:off x="5399005" y="1548000"/>
            <a:ext cx="3024000" cy="3024000"/>
          </a:xfrm>
          <a:solidFill>
            <a:schemeClr val="tx2"/>
          </a:solidFill>
        </p:spPr>
        <p:txBody>
          <a:bodyPr lIns="90000" tIns="90000" rIns="72000" bIns="72000" anchor="t" anchorCtr="0"/>
          <a:lstStyle>
            <a:lvl1pPr marL="0" indent="0">
              <a:lnSpc>
                <a:spcPct val="85000"/>
              </a:lnSpc>
              <a:buNone/>
              <a:defRPr sz="28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2" name="Title 1"/>
          <p:cNvSpPr>
            <a:spLocks noGrp="1"/>
          </p:cNvSpPr>
          <p:nvPr>
            <p:ph type="title" hasCustomPrompt="1"/>
          </p:nvPr>
        </p:nvSpPr>
        <p:spPr/>
        <p:txBody>
          <a:bodyPr/>
          <a:lstStyle/>
          <a:p>
            <a:r>
              <a:rPr lang="nl-NL" dirty="0"/>
              <a:t>TITELSTIJL VAN MODEL BEWERKEN</a:t>
            </a:r>
            <a:endParaRPr lang="en-US" dirty="0"/>
          </a:p>
        </p:txBody>
      </p:sp>
      <p:sp>
        <p:nvSpPr>
          <p:cNvPr id="3" name="Content Placeholder 2"/>
          <p:cNvSpPr>
            <a:spLocks noGrp="1"/>
          </p:cNvSpPr>
          <p:nvPr>
            <p:ph idx="1"/>
          </p:nvPr>
        </p:nvSpPr>
        <p:spPr>
          <a:xfrm>
            <a:off x="720003" y="936000"/>
            <a:ext cx="4464000" cy="3780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nl-NL"/>
          </a:p>
        </p:txBody>
      </p:sp>
      <p:sp>
        <p:nvSpPr>
          <p:cNvPr id="5" name="Footer Placeholder 4"/>
          <p:cNvSpPr>
            <a:spLocks noGrp="1"/>
          </p:cNvSpPr>
          <p:nvPr>
            <p:ph type="ftr" sz="quarter" idx="11"/>
          </p:nvPr>
        </p:nvSpPr>
        <p:spPr/>
        <p:txBody>
          <a:bodyPr/>
          <a:lstStyle/>
          <a:p>
            <a:r>
              <a:rPr lang="nl-NL"/>
              <a:t>Monitoring with Prometheus</a:t>
            </a:r>
            <a:endParaRPr lang="nl-NL" dirty="0"/>
          </a:p>
        </p:txBody>
      </p:sp>
      <p:sp>
        <p:nvSpPr>
          <p:cNvPr id="6" name="Slide Number Placeholder 5"/>
          <p:cNvSpPr>
            <a:spLocks noGrp="1"/>
          </p:cNvSpPr>
          <p:nvPr>
            <p:ph type="sldNum" sz="quarter" idx="12"/>
          </p:nvPr>
        </p:nvSpPr>
        <p:spPr/>
        <p:txBody>
          <a:bodyPr/>
          <a:lstStyle/>
          <a:p>
            <a:fld id="{14F1411D-0280-154F-AEAC-4C20B7AA46B2}" type="slidenum">
              <a:rPr lang="nl-NL" smtClean="0"/>
              <a:t>‹#›</a:t>
            </a:fld>
            <a:endParaRPr lang="nl-NL"/>
          </a:p>
        </p:txBody>
      </p:sp>
      <p:sp>
        <p:nvSpPr>
          <p:cNvPr id="8" name="Subtitle 2"/>
          <p:cNvSpPr>
            <a:spLocks noGrp="1"/>
          </p:cNvSpPr>
          <p:nvPr>
            <p:ph type="subTitle" idx="13"/>
          </p:nvPr>
        </p:nvSpPr>
        <p:spPr>
          <a:xfrm>
            <a:off x="5490000" y="4157999"/>
            <a:ext cx="2880000" cy="322017"/>
          </a:xfrm>
        </p:spPr>
        <p:txBody>
          <a:bodyPr anchor="b" anchorCtr="0"/>
          <a:lstStyle>
            <a:lvl1pPr marL="0" indent="0" algn="l">
              <a:lnSpc>
                <a:spcPct val="110000"/>
              </a:lnSpc>
              <a:buNone/>
              <a:defRPr sz="12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Tree>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p:cSld name="COLORS QUOTE 1">
    <p:bg>
      <p:bgPr>
        <a:blipFill dpi="0" rotWithShape="1">
          <a:blip r:embed="rId2">
            <a:lum/>
          </a:blip>
          <a:srcRect/>
          <a:stretch>
            <a:fillRect t="-3000" b="-3000"/>
          </a:stretch>
        </a:blipFill>
        <a:effectLst/>
      </p:bgPr>
    </p:bg>
    <p:spTree>
      <p:nvGrpSpPr>
        <p:cNvPr id="1" name=""/>
        <p:cNvGrpSpPr/>
        <p:nvPr/>
      </p:nvGrpSpPr>
      <p:grpSpPr>
        <a:xfrm>
          <a:off x="0" y="0"/>
          <a:ext cx="0" cy="0"/>
          <a:chOff x="0" y="0"/>
          <a:chExt cx="0" cy="0"/>
        </a:xfrm>
      </p:grpSpPr>
      <p:sp>
        <p:nvSpPr>
          <p:cNvPr id="23" name="Content Placeholder 3"/>
          <p:cNvSpPr>
            <a:spLocks noGrp="1"/>
          </p:cNvSpPr>
          <p:nvPr>
            <p:ph sz="half" idx="2" hasCustomPrompt="1"/>
          </p:nvPr>
        </p:nvSpPr>
        <p:spPr>
          <a:xfrm>
            <a:off x="4616356" y="0"/>
            <a:ext cx="2129051"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a:t>Centreer deze tekst altijd in het midden van het grootste kleurvlak</a:t>
            </a:r>
          </a:p>
        </p:txBody>
      </p:sp>
    </p:spTree>
    <p:extLst>
      <p:ext uri="{BB962C8B-B14F-4D97-AF65-F5344CB8AC3E}">
        <p14:creationId xmlns:p14="http://schemas.microsoft.com/office/powerpoint/2010/main" val="1418429969"/>
      </p:ext>
    </p:extLst>
  </p:cSld>
  <p:clrMapOvr>
    <a:overrideClrMapping bg1="lt1" tx1="dk1" bg2="lt2" tx2="dk2" accent1="accent1" accent2="accent2" accent3="accent3" accent4="accent4" accent5="accent5" accent6="accent6" hlink="hlink" folHlink="folHlink"/>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p:cSld name="COLORS QUOTE 2">
    <p:bg>
      <p:bgPr>
        <a:blipFill dpi="0" rotWithShape="1">
          <a:blip r:embed="rId2">
            <a:lum/>
          </a:blip>
          <a:srcRect/>
          <a:stretch>
            <a:fillRect t="-3000" b="-3000"/>
          </a:stretch>
        </a:blipFill>
        <a:effectLst/>
      </p:bgPr>
    </p:bg>
    <p:spTree>
      <p:nvGrpSpPr>
        <p:cNvPr id="1" name=""/>
        <p:cNvGrpSpPr/>
        <p:nvPr/>
      </p:nvGrpSpPr>
      <p:grpSpPr>
        <a:xfrm>
          <a:off x="0" y="0"/>
          <a:ext cx="0" cy="0"/>
          <a:chOff x="0" y="0"/>
          <a:chExt cx="0" cy="0"/>
        </a:xfrm>
      </p:grpSpPr>
      <p:sp>
        <p:nvSpPr>
          <p:cNvPr id="23" name="Content Placeholder 3"/>
          <p:cNvSpPr>
            <a:spLocks noGrp="1"/>
          </p:cNvSpPr>
          <p:nvPr>
            <p:ph sz="half" idx="2" hasCustomPrompt="1"/>
          </p:nvPr>
        </p:nvSpPr>
        <p:spPr>
          <a:xfrm>
            <a:off x="5916305" y="0"/>
            <a:ext cx="2129051"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a:t>Centreer deze tekst altijd in het midden van het grootste kleurvlak</a:t>
            </a:r>
          </a:p>
        </p:txBody>
      </p:sp>
    </p:spTree>
    <p:extLst>
      <p:ext uri="{BB962C8B-B14F-4D97-AF65-F5344CB8AC3E}">
        <p14:creationId xmlns:p14="http://schemas.microsoft.com/office/powerpoint/2010/main" val="1976910741"/>
      </p:ext>
    </p:extLst>
  </p:cSld>
  <p:clrMapOvr>
    <a:overrideClrMapping bg1="lt1" tx1="dk1" bg2="lt2" tx2="dk2" accent1="accent1" accent2="accent2" accent3="accent3" accent4="accent4" accent5="accent5" accent6="accent6" hlink="hlink" folHlink="folHlink"/>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p:cSld name="QUOTE WIT">
    <p:bg>
      <p:bgRef idx="1001">
        <a:schemeClr val="bg1"/>
      </p:bgRef>
    </p:bg>
    <p:spTree>
      <p:nvGrpSpPr>
        <p:cNvPr id="1" name=""/>
        <p:cNvGrpSpPr/>
        <p:nvPr/>
      </p:nvGrpSpPr>
      <p:grpSpPr>
        <a:xfrm>
          <a:off x="0" y="0"/>
          <a:ext cx="0" cy="0"/>
          <a:chOff x="0" y="0"/>
          <a:chExt cx="0" cy="0"/>
        </a:xfrm>
      </p:grpSpPr>
      <p:pic>
        <p:nvPicPr>
          <p:cNvPr id="24" name="Picture 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sp>
        <p:nvSpPr>
          <p:cNvPr id="3" name="Text Placeholder 2"/>
          <p:cNvSpPr>
            <a:spLocks noGrp="1"/>
          </p:cNvSpPr>
          <p:nvPr>
            <p:ph type="body" sz="quarter" idx="10" hasCustomPrompt="1"/>
          </p:nvPr>
        </p:nvSpPr>
        <p:spPr>
          <a:xfrm>
            <a:off x="1806532" y="565920"/>
            <a:ext cx="5535959" cy="3478393"/>
          </a:xfrm>
        </p:spPr>
        <p:txBody>
          <a:bodyPr anchor="ctr" anchorCtr="0"/>
          <a:lstStyle>
            <a:lvl1pPr marL="0" indent="0" algn="ctr">
              <a:buNone/>
              <a:defRPr/>
            </a:lvl1pPr>
          </a:lstStyle>
          <a:p>
            <a:pPr lvl="0"/>
            <a:r>
              <a:rPr lang="nl-NL" dirty="0"/>
              <a:t>Gebruik een slide als deze voor een quote of ter verduidelijking van een hoofdstuk. Deze tekst wordt horizontaal en verticaal gecentreerd</a:t>
            </a:r>
          </a:p>
        </p:txBody>
      </p:sp>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32834"/>
            <a:ext cx="989485" cy="311800"/>
          </a:xfrm>
          <a:prstGeom prst="rect">
            <a:avLst/>
          </a:prstGeom>
        </p:spPr>
      </p:pic>
    </p:spTree>
    <p:extLst>
      <p:ext uri="{BB962C8B-B14F-4D97-AF65-F5344CB8AC3E}">
        <p14:creationId xmlns:p14="http://schemas.microsoft.com/office/powerpoint/2010/main" val="2980182783"/>
      </p:ext>
    </p:extLst>
  </p:cSld>
  <p:clrMapOvr>
    <a:overrideClrMapping bg1="lt1" tx1="dk1" bg2="lt2" tx2="dk2" accent1="accent1" accent2="accent2" accent3="accent3" accent4="accent4" accent5="accent5" accent6="accent6" hlink="hlink" folHlink="folHlink"/>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p:cSld name="PAYOFF ZWART">
    <p:bg>
      <p:bgRef idx="1001">
        <a:schemeClr val="bg1"/>
      </p:bgRef>
    </p:bg>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1609307" y="1806579"/>
            <a:ext cx="5925394" cy="591752"/>
          </a:xfrm>
          <a:prstGeom prst="rect">
            <a:avLst/>
          </a:prstGeom>
        </p:spPr>
        <p:txBody>
          <a:bodyPr anchor="t" anchorCtr="0">
            <a:noAutofit/>
          </a:bodyPr>
          <a:lstStyle>
            <a:lvl1pPr algn="ctr">
              <a:defRPr sz="3849">
                <a:solidFill>
                  <a:schemeClr val="accent2"/>
                </a:solidFill>
              </a:defRPr>
            </a:lvl1pPr>
          </a:lstStyle>
          <a:p>
            <a:r>
              <a:rPr lang="en-US" dirty="0"/>
              <a:t>PAY OFF</a:t>
            </a:r>
          </a:p>
        </p:txBody>
      </p:sp>
      <p:sp>
        <p:nvSpPr>
          <p:cNvPr id="7" name="Content Placeholder 11"/>
          <p:cNvSpPr>
            <a:spLocks noGrp="1"/>
          </p:cNvSpPr>
          <p:nvPr>
            <p:ph sz="quarter" idx="10" hasCustomPrompt="1"/>
          </p:nvPr>
        </p:nvSpPr>
        <p:spPr>
          <a:xfrm>
            <a:off x="1609307" y="2385421"/>
            <a:ext cx="5925394" cy="2036894"/>
          </a:xfrm>
          <a:prstGeom prst="rect">
            <a:avLst/>
          </a:prstGeom>
        </p:spPr>
        <p:txBody>
          <a:bodyPr>
            <a:noAutofit/>
          </a:bodyPr>
          <a:lstStyle>
            <a:lvl1pPr marL="0" indent="0" algn="ctr">
              <a:lnSpc>
                <a:spcPct val="80000"/>
              </a:lnSpc>
              <a:buNone/>
              <a:defRPr sz="3849" b="1" baseline="0">
                <a:solidFill>
                  <a:schemeClr val="tx2"/>
                </a:solidFill>
              </a:defRPr>
            </a:lvl1pPr>
          </a:lstStyle>
          <a:p>
            <a:pPr lvl="0"/>
            <a:r>
              <a:rPr lang="nl-NL" dirty="0"/>
              <a:t>TWEE REGELS MAXIMAAL</a:t>
            </a:r>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2048349335"/>
      </p:ext>
    </p:extLst>
  </p:cSld>
  <p:clrMapOvr>
    <a:overrideClrMapping bg1="dk1" tx1="lt1" bg2="dk2" tx2="lt2" accent1="accent1" accent2="accent2" accent3="accent3" accent4="accent4" accent5="accent5" accent6="accent6" hlink="hlink" folHlink="folHlink"/>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p:cSld name="PAYOFF WI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609307" y="1806579"/>
            <a:ext cx="5925394" cy="591752"/>
          </a:xfrm>
          <a:prstGeom prst="rect">
            <a:avLst/>
          </a:prstGeom>
        </p:spPr>
        <p:txBody>
          <a:bodyPr anchor="t" anchorCtr="0">
            <a:noAutofit/>
          </a:bodyPr>
          <a:lstStyle>
            <a:lvl1pPr algn="ctr">
              <a:defRPr sz="3849">
                <a:solidFill>
                  <a:schemeClr val="accent1"/>
                </a:solidFill>
              </a:defRPr>
            </a:lvl1pPr>
          </a:lstStyle>
          <a:p>
            <a:r>
              <a:rPr lang="en-US" dirty="0"/>
              <a:t>PAY OFF</a:t>
            </a:r>
          </a:p>
        </p:txBody>
      </p:sp>
      <p:sp>
        <p:nvSpPr>
          <p:cNvPr id="12" name="Content Placeholder 11"/>
          <p:cNvSpPr>
            <a:spLocks noGrp="1"/>
          </p:cNvSpPr>
          <p:nvPr>
            <p:ph sz="quarter" idx="10" hasCustomPrompt="1"/>
          </p:nvPr>
        </p:nvSpPr>
        <p:spPr>
          <a:xfrm>
            <a:off x="1609307" y="2385421"/>
            <a:ext cx="5925394" cy="2036894"/>
          </a:xfrm>
          <a:prstGeom prst="rect">
            <a:avLst/>
          </a:prstGeom>
        </p:spPr>
        <p:txBody>
          <a:bodyPr>
            <a:noAutofit/>
          </a:bodyPr>
          <a:lstStyle>
            <a:lvl1pPr marL="0" indent="0" algn="ctr">
              <a:lnSpc>
                <a:spcPct val="80000"/>
              </a:lnSpc>
              <a:buNone/>
              <a:defRPr sz="3849" b="1" baseline="0">
                <a:solidFill>
                  <a:schemeClr val="bg2"/>
                </a:solidFill>
              </a:defRPr>
            </a:lvl1pPr>
          </a:lstStyle>
          <a:p>
            <a:pPr lvl="0"/>
            <a:r>
              <a:rPr lang="nl-NL" dirty="0"/>
              <a:t>TWEE REGELS MAXIMAAL</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pic>
        <p:nvPicPr>
          <p:cNvPr id="14" name="Pictur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32834"/>
            <a:ext cx="989485" cy="311800"/>
          </a:xfrm>
          <a:prstGeom prst="rect">
            <a:avLst/>
          </a:prstGeom>
        </p:spPr>
      </p:pic>
    </p:spTree>
    <p:extLst>
      <p:ext uri="{BB962C8B-B14F-4D97-AF65-F5344CB8AC3E}">
        <p14:creationId xmlns:p14="http://schemas.microsoft.com/office/powerpoint/2010/main" val="2785551871"/>
      </p:ext>
    </p:extLst>
  </p:cSld>
  <p:clrMapOvr>
    <a:overrideClrMapping bg1="dk1" tx1="lt1" bg2="dk2" tx2="lt2" accent1="accent1" accent2="accent2" accent3="accent3" accent4="accent4" accent5="accent5" accent6="accent6" hlink="hlink" folHlink="folHlink"/>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p:cSld name="PAYOFF 2 FOT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2159543" y="3417274"/>
            <a:ext cx="3490214" cy="373257"/>
          </a:xfrm>
          <a:prstGeom prst="rect">
            <a:avLst/>
          </a:prstGeom>
          <a:noFill/>
        </p:spPr>
        <p:txBody>
          <a:bodyPr wrap="square" lIns="48209" tIns="24105" rIns="48209" bIns="24105" rtlCol="0">
            <a:spAutoFit/>
          </a:bodyPr>
          <a:lstStyle/>
          <a:p>
            <a:r>
              <a:rPr lang="en-US" sz="2109" dirty="0">
                <a:solidFill>
                  <a:schemeClr val="tx1"/>
                </a:solidFill>
                <a:latin typeface="+mj-lt"/>
              </a:rPr>
              <a:t>           MET</a:t>
            </a:r>
            <a:r>
              <a:rPr lang="en-US" sz="2109" baseline="0" dirty="0">
                <a:solidFill>
                  <a:schemeClr val="tx1"/>
                </a:solidFill>
                <a:latin typeface="+mj-lt"/>
              </a:rPr>
              <a:t> ANDERE WOORDEN</a:t>
            </a:r>
            <a:endParaRPr lang="nl-NL" sz="2109" dirty="0" err="1">
              <a:solidFill>
                <a:schemeClr val="tx1"/>
              </a:solidFill>
              <a:latin typeface="+mj-lt"/>
            </a:endParaRPr>
          </a:p>
        </p:txBody>
      </p:sp>
      <p:sp>
        <p:nvSpPr>
          <p:cNvPr id="15" name="TextBox 14"/>
          <p:cNvSpPr txBox="1"/>
          <p:nvPr/>
        </p:nvSpPr>
        <p:spPr>
          <a:xfrm>
            <a:off x="4917910" y="3114560"/>
            <a:ext cx="3916278" cy="1825706"/>
          </a:xfrm>
          <a:prstGeom prst="rect">
            <a:avLst/>
          </a:prstGeom>
          <a:noFill/>
        </p:spPr>
        <p:txBody>
          <a:bodyPr wrap="square" lIns="48209" tIns="24105" rIns="48209" bIns="24105" rtlCol="0">
            <a:spAutoFit/>
          </a:bodyPr>
          <a:lstStyle/>
          <a:p>
            <a:pPr lvl="0"/>
            <a:r>
              <a:rPr lang="nl-NL" sz="3849" b="1" dirty="0">
                <a:solidFill>
                  <a:schemeClr val="tx1"/>
                </a:solidFill>
                <a:latin typeface="+mj-lt"/>
              </a:rPr>
              <a:t>	WE DOEN </a:t>
            </a:r>
          </a:p>
          <a:p>
            <a:pPr lvl="0"/>
            <a:r>
              <a:rPr lang="nl-NL" sz="3849" b="1" dirty="0">
                <a:solidFill>
                  <a:schemeClr val="tx1"/>
                </a:solidFill>
                <a:latin typeface="+mj-lt"/>
              </a:rPr>
              <a:t>HET ANDERS</a:t>
            </a:r>
          </a:p>
          <a:p>
            <a:endParaRPr lang="nl-NL" sz="3849" b="1" dirty="0" err="1">
              <a:solidFill>
                <a:schemeClr val="tx1"/>
              </a:solidFill>
              <a:latin typeface="+mj-lt"/>
            </a:endParaRPr>
          </a:p>
        </p:txBody>
      </p:sp>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142224381"/>
      </p:ext>
    </p:extLst>
  </p:cSld>
  <p:clrMapOvr>
    <a:overrideClrMapping bg1="dk1" tx1="lt1" bg2="dk2" tx2="lt2" accent1="accent1" accent2="accent2" accent3="accent3" accent4="accent4" accent5="accent5" accent6="accent6" hlink="hlink" folHlink="folHlink"/>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p:cSld name="PAYOFF 2 PINK">
    <p:bg>
      <p:bgPr>
        <a:solidFill>
          <a:schemeClr val="accent5"/>
        </a:solidFill>
        <a:effectLst/>
      </p:bgPr>
    </p:bg>
    <p:spTree>
      <p:nvGrpSpPr>
        <p:cNvPr id="1" name=""/>
        <p:cNvGrpSpPr/>
        <p:nvPr/>
      </p:nvGrpSpPr>
      <p:grpSpPr>
        <a:xfrm>
          <a:off x="0" y="0"/>
          <a:ext cx="0" cy="0"/>
          <a:chOff x="0" y="0"/>
          <a:chExt cx="0" cy="0"/>
        </a:xfrm>
      </p:grpSpPr>
      <p:sp>
        <p:nvSpPr>
          <p:cNvPr id="6" name="TextBox 5"/>
          <p:cNvSpPr txBox="1"/>
          <p:nvPr/>
        </p:nvSpPr>
        <p:spPr>
          <a:xfrm>
            <a:off x="1355896" y="2151492"/>
            <a:ext cx="3490214" cy="373257"/>
          </a:xfrm>
          <a:prstGeom prst="rect">
            <a:avLst/>
          </a:prstGeom>
          <a:noFill/>
        </p:spPr>
        <p:txBody>
          <a:bodyPr wrap="square" lIns="48209" tIns="24105" rIns="48209" bIns="24105" rtlCol="0">
            <a:spAutoFit/>
          </a:bodyPr>
          <a:lstStyle/>
          <a:p>
            <a:r>
              <a:rPr lang="en-US" sz="2109" dirty="0">
                <a:solidFill>
                  <a:schemeClr val="tx1"/>
                </a:solidFill>
                <a:latin typeface="+mj-lt"/>
              </a:rPr>
              <a:t>           MET</a:t>
            </a:r>
            <a:r>
              <a:rPr lang="en-US" sz="2109" baseline="0" dirty="0">
                <a:solidFill>
                  <a:schemeClr val="tx1"/>
                </a:solidFill>
                <a:latin typeface="+mj-lt"/>
              </a:rPr>
              <a:t> ANDERE WOORDEN</a:t>
            </a:r>
            <a:endParaRPr lang="nl-NL" sz="2109" dirty="0" err="1">
              <a:solidFill>
                <a:schemeClr val="tx1"/>
              </a:solidFill>
              <a:latin typeface="+mj-lt"/>
            </a:endParaRPr>
          </a:p>
        </p:txBody>
      </p:sp>
      <p:sp>
        <p:nvSpPr>
          <p:cNvPr id="7" name="TextBox 6"/>
          <p:cNvSpPr txBox="1"/>
          <p:nvPr/>
        </p:nvSpPr>
        <p:spPr>
          <a:xfrm>
            <a:off x="4114263" y="1848776"/>
            <a:ext cx="3916278" cy="1825706"/>
          </a:xfrm>
          <a:prstGeom prst="rect">
            <a:avLst/>
          </a:prstGeom>
          <a:noFill/>
        </p:spPr>
        <p:txBody>
          <a:bodyPr wrap="square" lIns="48209" tIns="24105" rIns="48209" bIns="24105" rtlCol="0">
            <a:spAutoFit/>
          </a:bodyPr>
          <a:lstStyle/>
          <a:p>
            <a:pPr lvl="0"/>
            <a:r>
              <a:rPr lang="nl-NL" sz="3849" b="1" dirty="0">
                <a:solidFill>
                  <a:schemeClr val="tx1"/>
                </a:solidFill>
                <a:latin typeface="+mj-lt"/>
              </a:rPr>
              <a:t>	WE DOEN </a:t>
            </a:r>
          </a:p>
          <a:p>
            <a:pPr lvl="0"/>
            <a:r>
              <a:rPr lang="nl-NL" sz="3849" b="1" dirty="0">
                <a:solidFill>
                  <a:schemeClr val="tx1"/>
                </a:solidFill>
                <a:latin typeface="+mj-lt"/>
              </a:rPr>
              <a:t>HET ANDERS</a:t>
            </a:r>
          </a:p>
          <a:p>
            <a:endParaRPr lang="nl-NL" sz="3849" b="1" dirty="0" err="1">
              <a:solidFill>
                <a:schemeClr val="tx1"/>
              </a:solidFill>
              <a:latin typeface="+mj-lt"/>
            </a:endParaRPr>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2852539649"/>
      </p:ext>
    </p:extLst>
  </p:cSld>
  <p:clrMapOvr>
    <a:overrideClrMapping bg1="dk1" tx1="lt1" bg2="dk2" tx2="lt2" accent1="accent1" accent2="accent2" accent3="accent3" accent4="accent4" accent5="accent5" accent6="accent6" hlink="hlink" folHlink="folHlink"/>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p:cSld name="2_PAYOFF 2 PINK">
    <p:bg>
      <p:bgPr>
        <a:solidFill>
          <a:schemeClr val="accent6"/>
        </a:solidFill>
        <a:effectLst/>
      </p:bgPr>
    </p:bg>
    <p:spTree>
      <p:nvGrpSpPr>
        <p:cNvPr id="1" name=""/>
        <p:cNvGrpSpPr/>
        <p:nvPr/>
      </p:nvGrpSpPr>
      <p:grpSpPr>
        <a:xfrm>
          <a:off x="0" y="0"/>
          <a:ext cx="0" cy="0"/>
          <a:chOff x="0" y="0"/>
          <a:chExt cx="0" cy="0"/>
        </a:xfrm>
      </p:grpSpPr>
      <p:sp>
        <p:nvSpPr>
          <p:cNvPr id="6" name="TextBox 5"/>
          <p:cNvSpPr txBox="1"/>
          <p:nvPr/>
        </p:nvSpPr>
        <p:spPr>
          <a:xfrm>
            <a:off x="1355896" y="2151492"/>
            <a:ext cx="3490214" cy="373257"/>
          </a:xfrm>
          <a:prstGeom prst="rect">
            <a:avLst/>
          </a:prstGeom>
          <a:noFill/>
        </p:spPr>
        <p:txBody>
          <a:bodyPr wrap="square" lIns="48209" tIns="24105" rIns="48209" bIns="24105" rtlCol="0">
            <a:spAutoFit/>
          </a:bodyPr>
          <a:lstStyle/>
          <a:p>
            <a:r>
              <a:rPr lang="en-US" sz="2109" dirty="0">
                <a:solidFill>
                  <a:schemeClr val="tx1"/>
                </a:solidFill>
                <a:latin typeface="+mj-lt"/>
              </a:rPr>
              <a:t>           MET</a:t>
            </a:r>
            <a:r>
              <a:rPr lang="en-US" sz="2109" baseline="0" dirty="0">
                <a:solidFill>
                  <a:schemeClr val="tx1"/>
                </a:solidFill>
                <a:latin typeface="+mj-lt"/>
              </a:rPr>
              <a:t> ANDERE WOORDEN</a:t>
            </a:r>
            <a:endParaRPr lang="nl-NL" sz="2109" dirty="0" err="1">
              <a:solidFill>
                <a:schemeClr val="tx1"/>
              </a:solidFill>
              <a:latin typeface="+mj-lt"/>
            </a:endParaRPr>
          </a:p>
        </p:txBody>
      </p:sp>
      <p:sp>
        <p:nvSpPr>
          <p:cNvPr id="7" name="TextBox 6"/>
          <p:cNvSpPr txBox="1"/>
          <p:nvPr/>
        </p:nvSpPr>
        <p:spPr>
          <a:xfrm>
            <a:off x="4114263" y="1848776"/>
            <a:ext cx="3916278" cy="1825706"/>
          </a:xfrm>
          <a:prstGeom prst="rect">
            <a:avLst/>
          </a:prstGeom>
          <a:noFill/>
        </p:spPr>
        <p:txBody>
          <a:bodyPr wrap="square" lIns="48209" tIns="24105" rIns="48209" bIns="24105" rtlCol="0">
            <a:spAutoFit/>
          </a:bodyPr>
          <a:lstStyle/>
          <a:p>
            <a:pPr lvl="0"/>
            <a:r>
              <a:rPr lang="nl-NL" sz="3849" b="1" dirty="0">
                <a:solidFill>
                  <a:schemeClr val="tx1"/>
                </a:solidFill>
                <a:latin typeface="+mj-lt"/>
              </a:rPr>
              <a:t>	WE DOEN </a:t>
            </a:r>
          </a:p>
          <a:p>
            <a:pPr lvl="0"/>
            <a:r>
              <a:rPr lang="nl-NL" sz="3849" b="1" dirty="0">
                <a:solidFill>
                  <a:schemeClr val="tx1"/>
                </a:solidFill>
                <a:latin typeface="+mj-lt"/>
              </a:rPr>
              <a:t>HET ANDERS</a:t>
            </a:r>
          </a:p>
          <a:p>
            <a:endParaRPr lang="nl-NL" sz="3849" b="1" dirty="0" err="1">
              <a:solidFill>
                <a:schemeClr val="tx1"/>
              </a:solidFill>
              <a:latin typeface="+mj-lt"/>
            </a:endParaRPr>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2447638976"/>
      </p:ext>
    </p:extLst>
  </p:cSld>
  <p:clrMapOvr>
    <a:overrideClrMapping bg1="dk1" tx1="lt1" bg2="dk2" tx2="lt2" accent1="accent1" accent2="accent2" accent3="accent3" accent4="accent4" accent5="accent5" accent6="accent6" hlink="hlink" folHlink="folHlink"/>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p:cSld name="3_PAYOFF 2 PINK">
    <p:bg>
      <p:bgPr>
        <a:solidFill>
          <a:schemeClr val="accent4"/>
        </a:solidFill>
        <a:effectLst/>
      </p:bgPr>
    </p:bg>
    <p:spTree>
      <p:nvGrpSpPr>
        <p:cNvPr id="1" name=""/>
        <p:cNvGrpSpPr/>
        <p:nvPr/>
      </p:nvGrpSpPr>
      <p:grpSpPr>
        <a:xfrm>
          <a:off x="0" y="0"/>
          <a:ext cx="0" cy="0"/>
          <a:chOff x="0" y="0"/>
          <a:chExt cx="0" cy="0"/>
        </a:xfrm>
      </p:grpSpPr>
      <p:sp>
        <p:nvSpPr>
          <p:cNvPr id="6" name="TextBox 5"/>
          <p:cNvSpPr txBox="1"/>
          <p:nvPr/>
        </p:nvSpPr>
        <p:spPr>
          <a:xfrm>
            <a:off x="1355896" y="2151492"/>
            <a:ext cx="3490214" cy="373257"/>
          </a:xfrm>
          <a:prstGeom prst="rect">
            <a:avLst/>
          </a:prstGeom>
          <a:noFill/>
        </p:spPr>
        <p:txBody>
          <a:bodyPr wrap="square" lIns="48209" tIns="24105" rIns="48209" bIns="24105" rtlCol="0">
            <a:spAutoFit/>
          </a:bodyPr>
          <a:lstStyle/>
          <a:p>
            <a:r>
              <a:rPr lang="en-US" sz="2109" dirty="0">
                <a:solidFill>
                  <a:schemeClr val="tx1"/>
                </a:solidFill>
                <a:latin typeface="+mj-lt"/>
              </a:rPr>
              <a:t>           MET</a:t>
            </a:r>
            <a:r>
              <a:rPr lang="en-US" sz="2109" baseline="0" dirty="0">
                <a:solidFill>
                  <a:schemeClr val="tx1"/>
                </a:solidFill>
                <a:latin typeface="+mj-lt"/>
              </a:rPr>
              <a:t> ANDERE WOORDEN</a:t>
            </a:r>
            <a:endParaRPr lang="nl-NL" sz="2109" dirty="0" err="1">
              <a:solidFill>
                <a:schemeClr val="tx1"/>
              </a:solidFill>
              <a:latin typeface="+mj-lt"/>
            </a:endParaRPr>
          </a:p>
        </p:txBody>
      </p:sp>
      <p:sp>
        <p:nvSpPr>
          <p:cNvPr id="7" name="TextBox 6"/>
          <p:cNvSpPr txBox="1"/>
          <p:nvPr/>
        </p:nvSpPr>
        <p:spPr>
          <a:xfrm>
            <a:off x="4114263" y="1848776"/>
            <a:ext cx="3916278" cy="1825706"/>
          </a:xfrm>
          <a:prstGeom prst="rect">
            <a:avLst/>
          </a:prstGeom>
          <a:noFill/>
        </p:spPr>
        <p:txBody>
          <a:bodyPr wrap="square" lIns="48209" tIns="24105" rIns="48209" bIns="24105" rtlCol="0">
            <a:spAutoFit/>
          </a:bodyPr>
          <a:lstStyle/>
          <a:p>
            <a:pPr lvl="0"/>
            <a:r>
              <a:rPr lang="nl-NL" sz="3849" b="1" dirty="0">
                <a:solidFill>
                  <a:schemeClr val="tx1"/>
                </a:solidFill>
                <a:latin typeface="+mj-lt"/>
              </a:rPr>
              <a:t>	WE DOEN </a:t>
            </a:r>
          </a:p>
          <a:p>
            <a:pPr lvl="0"/>
            <a:r>
              <a:rPr lang="nl-NL" sz="3849" b="1" dirty="0">
                <a:solidFill>
                  <a:schemeClr val="tx1"/>
                </a:solidFill>
                <a:latin typeface="+mj-lt"/>
              </a:rPr>
              <a:t>HET ANDERS</a:t>
            </a:r>
          </a:p>
          <a:p>
            <a:endParaRPr lang="nl-NL" sz="3849" b="1" dirty="0" err="1">
              <a:solidFill>
                <a:schemeClr val="tx1"/>
              </a:solidFill>
              <a:latin typeface="+mj-lt"/>
            </a:endParaRPr>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789153623"/>
      </p:ext>
    </p:extLst>
  </p:cSld>
  <p:clrMapOvr>
    <a:overrideClrMapping bg1="dk1" tx1="lt1" bg2="dk2" tx2="lt2" accent1="accent1" accent2="accent2" accent3="accent3" accent4="accent4" accent5="accent5" accent6="accent6" hlink="hlink" folHlink="folHlink"/>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p:cSld name="4_PAYOFF 2 PINK">
    <p:bg>
      <p:bgPr>
        <a:solidFill>
          <a:schemeClr val="accent3"/>
        </a:solidFill>
        <a:effectLst/>
      </p:bgPr>
    </p:bg>
    <p:spTree>
      <p:nvGrpSpPr>
        <p:cNvPr id="1" name=""/>
        <p:cNvGrpSpPr/>
        <p:nvPr/>
      </p:nvGrpSpPr>
      <p:grpSpPr>
        <a:xfrm>
          <a:off x="0" y="0"/>
          <a:ext cx="0" cy="0"/>
          <a:chOff x="0" y="0"/>
          <a:chExt cx="0" cy="0"/>
        </a:xfrm>
      </p:grpSpPr>
      <p:sp>
        <p:nvSpPr>
          <p:cNvPr id="6" name="TextBox 5"/>
          <p:cNvSpPr txBox="1"/>
          <p:nvPr/>
        </p:nvSpPr>
        <p:spPr>
          <a:xfrm>
            <a:off x="1355896" y="2151492"/>
            <a:ext cx="3490214" cy="373257"/>
          </a:xfrm>
          <a:prstGeom prst="rect">
            <a:avLst/>
          </a:prstGeom>
          <a:noFill/>
        </p:spPr>
        <p:txBody>
          <a:bodyPr wrap="square" lIns="48209" tIns="24105" rIns="48209" bIns="24105" rtlCol="0">
            <a:spAutoFit/>
          </a:bodyPr>
          <a:lstStyle/>
          <a:p>
            <a:r>
              <a:rPr lang="en-US" sz="2109" dirty="0">
                <a:solidFill>
                  <a:schemeClr val="tx1"/>
                </a:solidFill>
                <a:latin typeface="+mj-lt"/>
              </a:rPr>
              <a:t>           MET</a:t>
            </a:r>
            <a:r>
              <a:rPr lang="en-US" sz="2109" baseline="0" dirty="0">
                <a:solidFill>
                  <a:schemeClr val="tx1"/>
                </a:solidFill>
                <a:latin typeface="+mj-lt"/>
              </a:rPr>
              <a:t> ANDERE WOORDEN</a:t>
            </a:r>
            <a:endParaRPr lang="nl-NL" sz="2109" dirty="0" err="1">
              <a:solidFill>
                <a:schemeClr val="tx1"/>
              </a:solidFill>
              <a:latin typeface="+mj-lt"/>
            </a:endParaRPr>
          </a:p>
        </p:txBody>
      </p:sp>
      <p:sp>
        <p:nvSpPr>
          <p:cNvPr id="7" name="TextBox 6"/>
          <p:cNvSpPr txBox="1"/>
          <p:nvPr/>
        </p:nvSpPr>
        <p:spPr>
          <a:xfrm>
            <a:off x="4114263" y="1848776"/>
            <a:ext cx="3916278" cy="1825706"/>
          </a:xfrm>
          <a:prstGeom prst="rect">
            <a:avLst/>
          </a:prstGeom>
          <a:noFill/>
        </p:spPr>
        <p:txBody>
          <a:bodyPr wrap="square" lIns="48209" tIns="24105" rIns="48209" bIns="24105" rtlCol="0">
            <a:spAutoFit/>
          </a:bodyPr>
          <a:lstStyle/>
          <a:p>
            <a:pPr lvl="0"/>
            <a:r>
              <a:rPr lang="nl-NL" sz="3849" b="1" dirty="0">
                <a:solidFill>
                  <a:schemeClr val="tx1"/>
                </a:solidFill>
                <a:latin typeface="+mj-lt"/>
              </a:rPr>
              <a:t>	WE DOEN </a:t>
            </a:r>
          </a:p>
          <a:p>
            <a:pPr lvl="0"/>
            <a:r>
              <a:rPr lang="nl-NL" sz="3849" b="1" dirty="0">
                <a:solidFill>
                  <a:schemeClr val="tx1"/>
                </a:solidFill>
                <a:latin typeface="+mj-lt"/>
              </a:rPr>
              <a:t>HET ANDERS</a:t>
            </a:r>
          </a:p>
          <a:p>
            <a:endParaRPr lang="nl-NL" sz="3849" b="1" dirty="0" err="1">
              <a:solidFill>
                <a:schemeClr val="tx1"/>
              </a:solidFill>
              <a:latin typeface="+mj-lt"/>
            </a:endParaRPr>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4260614984"/>
      </p:ext>
    </p:extLst>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Vergelijking">
    <p:spTree>
      <p:nvGrpSpPr>
        <p:cNvPr id="1" name=""/>
        <p:cNvGrpSpPr/>
        <p:nvPr/>
      </p:nvGrpSpPr>
      <p:grpSpPr>
        <a:xfrm>
          <a:off x="0" y="0"/>
          <a:ext cx="0" cy="0"/>
          <a:chOff x="0" y="0"/>
          <a:chExt cx="0" cy="0"/>
        </a:xfrm>
      </p:grpSpPr>
      <p:sp>
        <p:nvSpPr>
          <p:cNvPr id="7" name="Date Placeholder 6"/>
          <p:cNvSpPr>
            <a:spLocks noGrp="1"/>
          </p:cNvSpPr>
          <p:nvPr>
            <p:ph type="dt" sz="half" idx="10"/>
          </p:nvPr>
        </p:nvSpPr>
        <p:spPr/>
        <p:txBody>
          <a:bodyPr/>
          <a:lstStyle/>
          <a:p>
            <a:endParaRPr lang="nl-NL"/>
          </a:p>
        </p:txBody>
      </p:sp>
      <p:sp>
        <p:nvSpPr>
          <p:cNvPr id="8" name="Footer Placeholder 7"/>
          <p:cNvSpPr>
            <a:spLocks noGrp="1"/>
          </p:cNvSpPr>
          <p:nvPr>
            <p:ph type="ftr" sz="quarter" idx="11"/>
          </p:nvPr>
        </p:nvSpPr>
        <p:spPr/>
        <p:txBody>
          <a:bodyPr/>
          <a:lstStyle/>
          <a:p>
            <a:r>
              <a:rPr lang="nl-NL"/>
              <a:t>Monitoring with Prometheus</a:t>
            </a:r>
            <a:endParaRPr lang="nl-NL" dirty="0"/>
          </a:p>
        </p:txBody>
      </p:sp>
      <p:sp>
        <p:nvSpPr>
          <p:cNvPr id="9" name="Slide Number Placeholder 8"/>
          <p:cNvSpPr>
            <a:spLocks noGrp="1"/>
          </p:cNvSpPr>
          <p:nvPr>
            <p:ph type="sldNum" sz="quarter" idx="12"/>
          </p:nvPr>
        </p:nvSpPr>
        <p:spPr/>
        <p:txBody>
          <a:bodyPr/>
          <a:lstStyle/>
          <a:p>
            <a:fld id="{14F1411D-0280-154F-AEAC-4C20B7AA46B2}" type="slidenum">
              <a:rPr lang="nl-NL" smtClean="0"/>
              <a:t>‹#›</a:t>
            </a:fld>
            <a:endParaRPr lang="nl-NL"/>
          </a:p>
        </p:txBody>
      </p:sp>
      <p:sp>
        <p:nvSpPr>
          <p:cNvPr id="10" name="Title 1"/>
          <p:cNvSpPr>
            <a:spLocks noGrp="1"/>
          </p:cNvSpPr>
          <p:nvPr>
            <p:ph type="title" hasCustomPrompt="1"/>
          </p:nvPr>
        </p:nvSpPr>
        <p:spPr>
          <a:xfrm>
            <a:off x="719999" y="288000"/>
            <a:ext cx="6624000" cy="504000"/>
          </a:xfrm>
        </p:spPr>
        <p:txBody>
          <a:bodyPr/>
          <a:lstStyle/>
          <a:p>
            <a:r>
              <a:rPr lang="nl-NL" dirty="0"/>
              <a:t>TITELSTIJL VAN MODEL BEWERKEN</a:t>
            </a:r>
            <a:endParaRPr lang="en-US" dirty="0"/>
          </a:p>
        </p:txBody>
      </p:sp>
      <p:sp>
        <p:nvSpPr>
          <p:cNvPr id="11" name="Content Placeholder 2"/>
          <p:cNvSpPr>
            <a:spLocks noGrp="1"/>
          </p:cNvSpPr>
          <p:nvPr>
            <p:ph idx="1"/>
          </p:nvPr>
        </p:nvSpPr>
        <p:spPr>
          <a:xfrm>
            <a:off x="720003" y="1224000"/>
            <a:ext cx="3744993" cy="34919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2"/>
          <p:cNvSpPr>
            <a:spLocks noGrp="1"/>
          </p:cNvSpPr>
          <p:nvPr>
            <p:ph type="body" idx="13"/>
          </p:nvPr>
        </p:nvSpPr>
        <p:spPr>
          <a:xfrm>
            <a:off x="719998" y="936000"/>
            <a:ext cx="3744995" cy="288000"/>
          </a:xfrm>
        </p:spPr>
        <p:txBody>
          <a:bodyPr anchor="t" anchorCtr="0"/>
          <a:lstStyle>
            <a:lvl1pPr marL="0" indent="0">
              <a:buNone/>
              <a:defRPr sz="15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3" name="Content Placeholder 2"/>
          <p:cNvSpPr>
            <a:spLocks noGrp="1"/>
          </p:cNvSpPr>
          <p:nvPr>
            <p:ph idx="14"/>
          </p:nvPr>
        </p:nvSpPr>
        <p:spPr>
          <a:xfrm>
            <a:off x="4679007" y="1224000"/>
            <a:ext cx="3744993" cy="34919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2"/>
          <p:cNvSpPr>
            <a:spLocks noGrp="1"/>
          </p:cNvSpPr>
          <p:nvPr>
            <p:ph type="body" idx="15"/>
          </p:nvPr>
        </p:nvSpPr>
        <p:spPr>
          <a:xfrm>
            <a:off x="4679004" y="936000"/>
            <a:ext cx="3744995" cy="288000"/>
          </a:xfrm>
        </p:spPr>
        <p:txBody>
          <a:bodyPr anchor="t" anchorCtr="0"/>
          <a:lstStyle>
            <a:lvl1pPr marL="0" indent="0">
              <a:buNone/>
              <a:defRPr sz="15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Tree>
    <p:extLst>
      <p:ext uri="{BB962C8B-B14F-4D97-AF65-F5344CB8AC3E}">
        <p14:creationId xmlns:p14="http://schemas.microsoft.com/office/powerpoint/2010/main" val="1473897692"/>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p:cSld name="1_PAYOFF 2 PINK">
    <p:bg>
      <p:bgPr>
        <a:solidFill>
          <a:schemeClr val="accent2"/>
        </a:solidFill>
        <a:effectLst/>
      </p:bgPr>
    </p:bg>
    <p:spTree>
      <p:nvGrpSpPr>
        <p:cNvPr id="1" name=""/>
        <p:cNvGrpSpPr/>
        <p:nvPr/>
      </p:nvGrpSpPr>
      <p:grpSpPr>
        <a:xfrm>
          <a:off x="0" y="0"/>
          <a:ext cx="0" cy="0"/>
          <a:chOff x="0" y="0"/>
          <a:chExt cx="0" cy="0"/>
        </a:xfrm>
      </p:grpSpPr>
      <p:sp>
        <p:nvSpPr>
          <p:cNvPr id="6" name="TextBox 5"/>
          <p:cNvSpPr txBox="1"/>
          <p:nvPr/>
        </p:nvSpPr>
        <p:spPr>
          <a:xfrm>
            <a:off x="1355896" y="2151492"/>
            <a:ext cx="3490214" cy="373257"/>
          </a:xfrm>
          <a:prstGeom prst="rect">
            <a:avLst/>
          </a:prstGeom>
          <a:noFill/>
        </p:spPr>
        <p:txBody>
          <a:bodyPr wrap="square" lIns="48209" tIns="24105" rIns="48209" bIns="24105" rtlCol="0">
            <a:spAutoFit/>
          </a:bodyPr>
          <a:lstStyle/>
          <a:p>
            <a:r>
              <a:rPr lang="en-US" sz="2109" dirty="0">
                <a:solidFill>
                  <a:schemeClr val="tx1"/>
                </a:solidFill>
                <a:latin typeface="+mj-lt"/>
              </a:rPr>
              <a:t>           MET</a:t>
            </a:r>
            <a:r>
              <a:rPr lang="en-US" sz="2109" baseline="0" dirty="0">
                <a:solidFill>
                  <a:schemeClr val="tx1"/>
                </a:solidFill>
                <a:latin typeface="+mj-lt"/>
              </a:rPr>
              <a:t> ANDERE WOORDEN</a:t>
            </a:r>
            <a:endParaRPr lang="nl-NL" sz="2109" dirty="0" err="1">
              <a:solidFill>
                <a:schemeClr val="tx1"/>
              </a:solidFill>
              <a:latin typeface="+mj-lt"/>
            </a:endParaRPr>
          </a:p>
        </p:txBody>
      </p:sp>
      <p:sp>
        <p:nvSpPr>
          <p:cNvPr id="7" name="TextBox 6"/>
          <p:cNvSpPr txBox="1"/>
          <p:nvPr/>
        </p:nvSpPr>
        <p:spPr>
          <a:xfrm>
            <a:off x="4114263" y="1848776"/>
            <a:ext cx="3916278" cy="1825706"/>
          </a:xfrm>
          <a:prstGeom prst="rect">
            <a:avLst/>
          </a:prstGeom>
          <a:noFill/>
        </p:spPr>
        <p:txBody>
          <a:bodyPr wrap="square" lIns="48209" tIns="24105" rIns="48209" bIns="24105" rtlCol="0">
            <a:spAutoFit/>
          </a:bodyPr>
          <a:lstStyle/>
          <a:p>
            <a:pPr lvl="0"/>
            <a:r>
              <a:rPr lang="nl-NL" sz="3849" b="1" dirty="0">
                <a:solidFill>
                  <a:schemeClr val="tx1"/>
                </a:solidFill>
                <a:latin typeface="+mj-lt"/>
              </a:rPr>
              <a:t>	WE DOEN </a:t>
            </a:r>
          </a:p>
          <a:p>
            <a:pPr lvl="0"/>
            <a:r>
              <a:rPr lang="nl-NL" sz="3849" b="1" dirty="0">
                <a:solidFill>
                  <a:schemeClr val="tx1"/>
                </a:solidFill>
                <a:latin typeface="+mj-lt"/>
              </a:rPr>
              <a:t>HET ANDERS</a:t>
            </a:r>
          </a:p>
          <a:p>
            <a:endParaRPr lang="nl-NL" sz="3849" b="1" dirty="0" err="1">
              <a:solidFill>
                <a:schemeClr val="tx1"/>
              </a:solidFill>
              <a:latin typeface="+mj-lt"/>
            </a:endParaRPr>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2647363340"/>
      </p:ext>
    </p:extLst>
  </p:cSld>
  <p:clrMapOvr>
    <a:overrideClrMapping bg1="dk1" tx1="lt1" bg2="dk2" tx2="lt2" accent1="accent1" accent2="accent2" accent3="accent3" accent4="accent4" accent5="accent5" accent6="accent6" hlink="hlink" folHlink="folHlink"/>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p:cSld name="PAYOFF 2 GREEN">
    <p:bg>
      <p:bgPr>
        <a:solidFill>
          <a:schemeClr val="accent1"/>
        </a:solidFill>
        <a:effectLst/>
      </p:bgPr>
    </p:bg>
    <p:spTree>
      <p:nvGrpSpPr>
        <p:cNvPr id="1" name=""/>
        <p:cNvGrpSpPr/>
        <p:nvPr/>
      </p:nvGrpSpPr>
      <p:grpSpPr>
        <a:xfrm>
          <a:off x="0" y="0"/>
          <a:ext cx="0" cy="0"/>
          <a:chOff x="0" y="0"/>
          <a:chExt cx="0" cy="0"/>
        </a:xfrm>
      </p:grpSpPr>
      <p:sp>
        <p:nvSpPr>
          <p:cNvPr id="6" name="TextBox 5"/>
          <p:cNvSpPr txBox="1"/>
          <p:nvPr/>
        </p:nvSpPr>
        <p:spPr>
          <a:xfrm>
            <a:off x="1355896" y="2151492"/>
            <a:ext cx="3490214" cy="373257"/>
          </a:xfrm>
          <a:prstGeom prst="rect">
            <a:avLst/>
          </a:prstGeom>
          <a:noFill/>
        </p:spPr>
        <p:txBody>
          <a:bodyPr wrap="square" lIns="48209" tIns="24105" rIns="48209" bIns="24105" rtlCol="0">
            <a:spAutoFit/>
          </a:bodyPr>
          <a:lstStyle/>
          <a:p>
            <a:r>
              <a:rPr lang="en-US" sz="2109" dirty="0">
                <a:solidFill>
                  <a:schemeClr val="tx1"/>
                </a:solidFill>
                <a:latin typeface="+mj-lt"/>
              </a:rPr>
              <a:t>           MET</a:t>
            </a:r>
            <a:r>
              <a:rPr lang="en-US" sz="2109" baseline="0" dirty="0">
                <a:solidFill>
                  <a:schemeClr val="tx1"/>
                </a:solidFill>
                <a:latin typeface="+mj-lt"/>
              </a:rPr>
              <a:t> ANDERE WOORDEN</a:t>
            </a:r>
            <a:endParaRPr lang="nl-NL" sz="2109" dirty="0" err="1">
              <a:solidFill>
                <a:schemeClr val="tx1"/>
              </a:solidFill>
              <a:latin typeface="+mj-lt"/>
            </a:endParaRPr>
          </a:p>
        </p:txBody>
      </p:sp>
      <p:sp>
        <p:nvSpPr>
          <p:cNvPr id="7" name="TextBox 6"/>
          <p:cNvSpPr txBox="1"/>
          <p:nvPr/>
        </p:nvSpPr>
        <p:spPr>
          <a:xfrm>
            <a:off x="4114263" y="1848776"/>
            <a:ext cx="3916278" cy="1825706"/>
          </a:xfrm>
          <a:prstGeom prst="rect">
            <a:avLst/>
          </a:prstGeom>
          <a:noFill/>
        </p:spPr>
        <p:txBody>
          <a:bodyPr wrap="square" lIns="48209" tIns="24105" rIns="48209" bIns="24105" rtlCol="0">
            <a:spAutoFit/>
          </a:bodyPr>
          <a:lstStyle/>
          <a:p>
            <a:pPr lvl="0"/>
            <a:r>
              <a:rPr lang="nl-NL" sz="3849" b="1" dirty="0">
                <a:solidFill>
                  <a:schemeClr val="tx1"/>
                </a:solidFill>
                <a:latin typeface="+mj-lt"/>
              </a:rPr>
              <a:t>	WE DOEN </a:t>
            </a:r>
          </a:p>
          <a:p>
            <a:pPr lvl="0"/>
            <a:r>
              <a:rPr lang="nl-NL" sz="3849" b="1" dirty="0">
                <a:solidFill>
                  <a:schemeClr val="tx1"/>
                </a:solidFill>
                <a:latin typeface="+mj-lt"/>
              </a:rPr>
              <a:t>HET ANDERS</a:t>
            </a:r>
          </a:p>
          <a:p>
            <a:endParaRPr lang="nl-NL" sz="3849" b="1" dirty="0" err="1">
              <a:solidFill>
                <a:schemeClr val="tx1"/>
              </a:solidFill>
              <a:latin typeface="+mj-lt"/>
            </a:endParaRPr>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2357061151"/>
      </p:ext>
    </p:extLst>
  </p:cSld>
  <p:clrMapOvr>
    <a:overrideClrMapping bg1="dk1" tx1="lt1" bg2="dk2" tx2="lt2" accent1="accent1" accent2="accent2" accent3="accent3" accent4="accent4" accent5="accent5" accent6="accent6" hlink="hlink" folHlink="folHlink"/>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p:cSld name="1_PAYOFF 2 GREEN">
    <p:bg>
      <p:bgPr>
        <a:solidFill>
          <a:srgbClr val="00A9C7"/>
        </a:solidFill>
        <a:effectLst/>
      </p:bgPr>
    </p:bg>
    <p:spTree>
      <p:nvGrpSpPr>
        <p:cNvPr id="1" name=""/>
        <p:cNvGrpSpPr/>
        <p:nvPr/>
      </p:nvGrpSpPr>
      <p:grpSpPr>
        <a:xfrm>
          <a:off x="0" y="0"/>
          <a:ext cx="0" cy="0"/>
          <a:chOff x="0" y="0"/>
          <a:chExt cx="0" cy="0"/>
        </a:xfrm>
      </p:grpSpPr>
      <p:sp>
        <p:nvSpPr>
          <p:cNvPr id="6" name="TextBox 5"/>
          <p:cNvSpPr txBox="1"/>
          <p:nvPr/>
        </p:nvSpPr>
        <p:spPr>
          <a:xfrm>
            <a:off x="1355896" y="2151492"/>
            <a:ext cx="3490214" cy="373257"/>
          </a:xfrm>
          <a:prstGeom prst="rect">
            <a:avLst/>
          </a:prstGeom>
          <a:noFill/>
        </p:spPr>
        <p:txBody>
          <a:bodyPr wrap="square" lIns="48209" tIns="24105" rIns="48209" bIns="24105" rtlCol="0">
            <a:spAutoFit/>
          </a:bodyPr>
          <a:lstStyle/>
          <a:p>
            <a:r>
              <a:rPr lang="en-US" sz="2109" dirty="0">
                <a:solidFill>
                  <a:schemeClr val="tx1"/>
                </a:solidFill>
                <a:latin typeface="+mj-lt"/>
              </a:rPr>
              <a:t>           MET</a:t>
            </a:r>
            <a:r>
              <a:rPr lang="en-US" sz="2109" baseline="0" dirty="0">
                <a:solidFill>
                  <a:schemeClr val="tx1"/>
                </a:solidFill>
                <a:latin typeface="+mj-lt"/>
              </a:rPr>
              <a:t> ANDERE WOORDEN</a:t>
            </a:r>
            <a:endParaRPr lang="nl-NL" sz="2109" dirty="0" err="1">
              <a:solidFill>
                <a:schemeClr val="tx1"/>
              </a:solidFill>
              <a:latin typeface="+mj-lt"/>
            </a:endParaRPr>
          </a:p>
        </p:txBody>
      </p:sp>
      <p:sp>
        <p:nvSpPr>
          <p:cNvPr id="7" name="TextBox 6"/>
          <p:cNvSpPr txBox="1"/>
          <p:nvPr/>
        </p:nvSpPr>
        <p:spPr>
          <a:xfrm>
            <a:off x="4114263" y="1848776"/>
            <a:ext cx="3916278" cy="1825706"/>
          </a:xfrm>
          <a:prstGeom prst="rect">
            <a:avLst/>
          </a:prstGeom>
          <a:noFill/>
        </p:spPr>
        <p:txBody>
          <a:bodyPr wrap="square" lIns="48209" tIns="24105" rIns="48209" bIns="24105" rtlCol="0">
            <a:spAutoFit/>
          </a:bodyPr>
          <a:lstStyle/>
          <a:p>
            <a:pPr lvl="0"/>
            <a:r>
              <a:rPr lang="nl-NL" sz="3849" b="1" dirty="0">
                <a:solidFill>
                  <a:schemeClr val="tx1"/>
                </a:solidFill>
                <a:latin typeface="+mj-lt"/>
              </a:rPr>
              <a:t>	WE DOEN </a:t>
            </a:r>
          </a:p>
          <a:p>
            <a:pPr lvl="0"/>
            <a:r>
              <a:rPr lang="nl-NL" sz="3849" b="1" dirty="0">
                <a:solidFill>
                  <a:schemeClr val="tx1"/>
                </a:solidFill>
                <a:latin typeface="+mj-lt"/>
              </a:rPr>
              <a:t>HET ANDERS</a:t>
            </a:r>
          </a:p>
          <a:p>
            <a:endParaRPr lang="nl-NL" sz="3849" b="1" dirty="0" err="1">
              <a:solidFill>
                <a:schemeClr val="tx1"/>
              </a:solidFill>
              <a:latin typeface="+mj-lt"/>
            </a:endParaRPr>
          </a:p>
        </p:txBody>
      </p:sp>
      <p:pic>
        <p:nvPicPr>
          <p:cNvPr id="12" name="Pictur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2829514691"/>
      </p:ext>
    </p:extLst>
  </p:cSld>
  <p:clrMapOvr>
    <a:overrideClrMapping bg1="dk1" tx1="lt1" bg2="dk2" tx2="lt2" accent1="accent1" accent2="accent2" accent3="accent3" accent4="accent4" accent5="accent5" accent6="accent6" hlink="hlink" folHlink="folHlink"/>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p:cSld name="PAYOFF 2 ZWART">
    <p:bg>
      <p:bgPr>
        <a:solidFill>
          <a:schemeClr val="bg1"/>
        </a:solidFill>
        <a:effectLst/>
      </p:bgPr>
    </p:bg>
    <p:spTree>
      <p:nvGrpSpPr>
        <p:cNvPr id="1" name=""/>
        <p:cNvGrpSpPr/>
        <p:nvPr/>
      </p:nvGrpSpPr>
      <p:grpSpPr>
        <a:xfrm>
          <a:off x="0" y="0"/>
          <a:ext cx="0" cy="0"/>
          <a:chOff x="0" y="0"/>
          <a:chExt cx="0" cy="0"/>
        </a:xfrm>
      </p:grpSpPr>
      <p:sp>
        <p:nvSpPr>
          <p:cNvPr id="7" name="TextBox 6"/>
          <p:cNvSpPr txBox="1"/>
          <p:nvPr/>
        </p:nvSpPr>
        <p:spPr>
          <a:xfrm>
            <a:off x="1355896" y="2151492"/>
            <a:ext cx="3490214" cy="373257"/>
          </a:xfrm>
          <a:prstGeom prst="rect">
            <a:avLst/>
          </a:prstGeom>
          <a:noFill/>
        </p:spPr>
        <p:txBody>
          <a:bodyPr wrap="square" lIns="48209" tIns="24105" rIns="48209" bIns="24105" rtlCol="0">
            <a:spAutoFit/>
          </a:bodyPr>
          <a:lstStyle/>
          <a:p>
            <a:r>
              <a:rPr lang="en-US" sz="2109" dirty="0">
                <a:solidFill>
                  <a:schemeClr val="tx1"/>
                </a:solidFill>
                <a:latin typeface="+mj-lt"/>
              </a:rPr>
              <a:t>           MET</a:t>
            </a:r>
            <a:r>
              <a:rPr lang="en-US" sz="2109" baseline="0" dirty="0">
                <a:solidFill>
                  <a:schemeClr val="tx1"/>
                </a:solidFill>
                <a:latin typeface="+mj-lt"/>
              </a:rPr>
              <a:t> ANDERE WOORDEN</a:t>
            </a:r>
            <a:endParaRPr lang="nl-NL" sz="2109" dirty="0" err="1">
              <a:solidFill>
                <a:schemeClr val="tx1"/>
              </a:solidFill>
              <a:latin typeface="+mj-lt"/>
            </a:endParaRPr>
          </a:p>
        </p:txBody>
      </p:sp>
      <p:sp>
        <p:nvSpPr>
          <p:cNvPr id="9" name="TextBox 8"/>
          <p:cNvSpPr txBox="1"/>
          <p:nvPr/>
        </p:nvSpPr>
        <p:spPr>
          <a:xfrm>
            <a:off x="4114263" y="1848776"/>
            <a:ext cx="3916278" cy="1825706"/>
          </a:xfrm>
          <a:prstGeom prst="rect">
            <a:avLst/>
          </a:prstGeom>
          <a:noFill/>
        </p:spPr>
        <p:txBody>
          <a:bodyPr wrap="square" lIns="48209" tIns="24105" rIns="48209" bIns="24105" rtlCol="0">
            <a:spAutoFit/>
          </a:bodyPr>
          <a:lstStyle/>
          <a:p>
            <a:pPr lvl="0"/>
            <a:r>
              <a:rPr lang="nl-NL" sz="3849" b="1" dirty="0">
                <a:solidFill>
                  <a:schemeClr val="tx1"/>
                </a:solidFill>
                <a:latin typeface="+mj-lt"/>
              </a:rPr>
              <a:t>	WE DOEN </a:t>
            </a:r>
          </a:p>
          <a:p>
            <a:pPr lvl="0"/>
            <a:r>
              <a:rPr lang="nl-NL" sz="3849" b="1" dirty="0">
                <a:solidFill>
                  <a:schemeClr val="tx1"/>
                </a:solidFill>
                <a:latin typeface="+mj-lt"/>
              </a:rPr>
              <a:t>HET ANDERS</a:t>
            </a:r>
          </a:p>
          <a:p>
            <a:endParaRPr lang="nl-NL" sz="3849" b="1" dirty="0" err="1">
              <a:solidFill>
                <a:schemeClr val="tx1"/>
              </a:solidFill>
              <a:latin typeface="+mj-lt"/>
            </a:endParaRPr>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2863605090"/>
      </p:ext>
    </p:extLst>
  </p:cSld>
  <p:clrMapOvr>
    <a:overrideClrMapping bg1="dk1" tx1="lt1" bg2="dk2" tx2="lt2" accent1="accent1" accent2="accent2" accent3="accent3" accent4="accent4" accent5="accent5" accent6="accent6" hlink="hlink" folHlink="folHlink"/>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p:cSld name="END">
    <p:bg>
      <p:bgRef idx="1001">
        <a:schemeClr val="bg1"/>
      </p:bgRef>
    </p:bg>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01777" y="2264640"/>
            <a:ext cx="2022767" cy="637402"/>
          </a:xfrm>
          <a:prstGeom prst="rect">
            <a:avLst/>
          </a:prstGeom>
        </p:spPr>
      </p:pic>
    </p:spTree>
    <p:extLst>
      <p:ext uri="{BB962C8B-B14F-4D97-AF65-F5344CB8AC3E}">
        <p14:creationId xmlns:p14="http://schemas.microsoft.com/office/powerpoint/2010/main" val="2776662698"/>
      </p:ext>
    </p:extLst>
  </p:cSld>
  <p:clrMapOvr>
    <a:overrideClrMapping bg1="dk1" tx1="lt1" bg2="dk2" tx2="lt2" accent1="accent1" accent2="accent2" accent3="accent3" accent4="accent4" accent5="accent5" accent6="accent6" hlink="hlink" folHlink="folHlink"/>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p:cSld name="BLANCO AMIS">
    <p:bg>
      <p:bgPr>
        <a:solidFill>
          <a:schemeClr val="tx1"/>
        </a:solid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32834"/>
            <a:ext cx="989485" cy="311800"/>
          </a:xfrm>
          <a:prstGeom prst="rect">
            <a:avLst/>
          </a:prstGeom>
        </p:spPr>
      </p:pic>
    </p:spTree>
    <p:extLst>
      <p:ext uri="{BB962C8B-B14F-4D97-AF65-F5344CB8AC3E}">
        <p14:creationId xmlns:p14="http://schemas.microsoft.com/office/powerpoint/2010/main" val="3781915500"/>
      </p:ext>
    </p:extLst>
  </p:cSld>
  <p:clrMapOvr>
    <a:overrideClrMapping bg1="dk1" tx1="lt1" bg2="dk2" tx2="lt2" accent1="accent1" accent2="accent2" accent3="accent3" accent4="accent4" accent5="accent5" accent6="accent6" hlink="hlink" folHlink="folHlink"/>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Titel en object">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8100392" y="249492"/>
            <a:ext cx="925462" cy="378042"/>
          </a:xfrm>
          <a:prstGeom prst="rect">
            <a:avLst/>
          </a:prstGeom>
        </p:spPr>
        <p:txBody>
          <a:bodyPr lIns="154817" tIns="77409" rIns="154817" bIns="77409"/>
          <a:lstStyle/>
          <a:p>
            <a:fld id="{8C6C32FA-E44F-1241-B9B5-7B8834E103EA}" type="slidenum">
              <a:rPr lang="en-US" smtClean="0"/>
              <a:pPr/>
              <a:t>‹#›</a:t>
            </a:fld>
            <a:endParaRPr lang="en-US"/>
          </a:p>
        </p:txBody>
      </p:sp>
      <p:sp>
        <p:nvSpPr>
          <p:cNvPr id="2" name="Title 1"/>
          <p:cNvSpPr>
            <a:spLocks noGrp="1"/>
          </p:cNvSpPr>
          <p:nvPr>
            <p:ph type="title" hasCustomPrompt="1"/>
          </p:nvPr>
        </p:nvSpPr>
        <p:spPr>
          <a:xfrm>
            <a:off x="4007352" y="411510"/>
            <a:ext cx="4813120" cy="742500"/>
          </a:xfrm>
          <a:prstGeom prst="rect">
            <a:avLst/>
          </a:prstGeom>
        </p:spPr>
        <p:txBody>
          <a:bodyPr wrap="square" lIns="0" tIns="0" rIns="0" bIns="0" anchor="ctr" anchorCtr="0"/>
          <a:lstStyle>
            <a:lvl1pPr>
              <a:lnSpc>
                <a:spcPts val="2500"/>
              </a:lnSpc>
              <a:defRPr b="0" i="0">
                <a:latin typeface="Arial"/>
                <a:cs typeface="Arial"/>
              </a:defRPr>
            </a:lvl1pPr>
          </a:lstStyle>
          <a:p>
            <a:r>
              <a:rPr lang="nl-NL"/>
              <a:t>Titel</a:t>
            </a:r>
            <a:endParaRPr lang="en-US" dirty="0"/>
          </a:p>
        </p:txBody>
      </p:sp>
      <p:sp>
        <p:nvSpPr>
          <p:cNvPr id="7" name="Content Placeholder 2"/>
          <p:cNvSpPr>
            <a:spLocks noGrp="1"/>
          </p:cNvSpPr>
          <p:nvPr>
            <p:ph idx="1" hasCustomPrompt="1"/>
          </p:nvPr>
        </p:nvSpPr>
        <p:spPr>
          <a:xfrm>
            <a:off x="457200" y="1329612"/>
            <a:ext cx="8211600" cy="3618402"/>
          </a:xfrm>
          <a:prstGeom prst="rect">
            <a:avLst/>
          </a:prstGeom>
        </p:spPr>
        <p:txBody>
          <a:bodyPr wrap="square" lIns="0" tIns="0" rIns="0" bIns="0">
            <a:normAutofit/>
          </a:bodyPr>
          <a:lstStyle>
            <a:lvl1pPr marL="240937" indent="-240937">
              <a:lnSpc>
                <a:spcPts val="1964"/>
              </a:lnSpc>
              <a:spcAft>
                <a:spcPts val="0"/>
              </a:spcAft>
              <a:defRPr sz="1687" b="0" i="0">
                <a:latin typeface="Arial" pitchFamily="34" charset="0"/>
                <a:cs typeface="Arial"/>
              </a:defRPr>
            </a:lvl1pPr>
            <a:lvl2pPr marL="483291" indent="-242354" algn="l">
              <a:buSzPct val="100000"/>
              <a:buFont typeface="Arial" pitchFamily="34" charset="0"/>
              <a:buChar char="–"/>
              <a:tabLst>
                <a:tab pos="880128" algn="l"/>
              </a:tabLst>
              <a:defRPr sz="1424" i="0" baseline="0">
                <a:latin typeface="Arial" pitchFamily="34" charset="0"/>
                <a:cs typeface="Arial" pitchFamily="34" charset="0"/>
              </a:defRPr>
            </a:lvl2pPr>
            <a:lvl3pPr marL="681710" indent="-188498">
              <a:buFont typeface="Arial" pitchFamily="34" charset="0"/>
              <a:buChar char="•"/>
              <a:defRPr sz="1055" baseline="0">
                <a:latin typeface="Arial" pitchFamily="34" charset="0"/>
              </a:defRPr>
            </a:lvl3pPr>
            <a:lvl4pPr marL="894301" indent="-199836">
              <a:buFont typeface="Arial" pitchFamily="34" charset="0"/>
              <a:buChar char="–"/>
              <a:defRPr sz="1055" baseline="0">
                <a:latin typeface="Arial" pitchFamily="34" charset="0"/>
              </a:defRPr>
            </a:lvl4pPr>
            <a:lvl5pPr marL="589586" indent="-192749">
              <a:buFont typeface="Arial" pitchFamily="34" charset="0"/>
              <a:buChar char="•"/>
              <a:defRPr/>
            </a:lvl5pPr>
          </a:lstStyle>
          <a:p>
            <a:r>
              <a:rPr lang="nl-NL"/>
              <a:t>Xxxx</a:t>
            </a:r>
          </a:p>
          <a:p>
            <a:pPr lvl="1"/>
            <a:r>
              <a:rPr lang="nl-NL" sz="1266"/>
              <a:t>Xxxx</a:t>
            </a:r>
          </a:p>
          <a:p>
            <a:pPr lvl="2"/>
            <a:r>
              <a:rPr lang="nl-NL" sz="1266"/>
              <a:t>Xxx</a:t>
            </a:r>
          </a:p>
          <a:p>
            <a:pPr lvl="3"/>
            <a:r>
              <a:rPr lang="nl-NL" sz="1266"/>
              <a:t>Xxxxx</a:t>
            </a:r>
          </a:p>
        </p:txBody>
      </p:sp>
    </p:spTree>
    <p:extLst>
      <p:ext uri="{BB962C8B-B14F-4D97-AF65-F5344CB8AC3E}">
        <p14:creationId xmlns:p14="http://schemas.microsoft.com/office/powerpoint/2010/main" val="37422790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ee kolommen met afbeeldingen">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720000" y="792000"/>
            <a:ext cx="3744000" cy="1584000"/>
          </a:xfrm>
          <a:solidFill>
            <a:schemeClr val="bg1">
              <a:lumMod val="85000"/>
            </a:schemeClr>
          </a:solidFill>
        </p:spPr>
        <p:txBody>
          <a:bodyPr lIns="360000" tIns="360000"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5" name="Date Placeholder 4"/>
          <p:cNvSpPr>
            <a:spLocks noGrp="1"/>
          </p:cNvSpPr>
          <p:nvPr>
            <p:ph type="dt" sz="half" idx="10"/>
          </p:nvPr>
        </p:nvSpPr>
        <p:spPr/>
        <p:txBody>
          <a:bodyPr/>
          <a:lstStyle/>
          <a:p>
            <a:endParaRPr lang="nl-NL"/>
          </a:p>
        </p:txBody>
      </p:sp>
      <p:sp>
        <p:nvSpPr>
          <p:cNvPr id="6" name="Footer Placeholder 5"/>
          <p:cNvSpPr>
            <a:spLocks noGrp="1"/>
          </p:cNvSpPr>
          <p:nvPr>
            <p:ph type="ftr" sz="quarter" idx="11"/>
          </p:nvPr>
        </p:nvSpPr>
        <p:spPr/>
        <p:txBody>
          <a:bodyPr/>
          <a:lstStyle/>
          <a:p>
            <a:r>
              <a:rPr lang="nl-NL"/>
              <a:t>Monitoring with Prometheus</a:t>
            </a:r>
            <a:endParaRPr lang="nl-NL" dirty="0"/>
          </a:p>
        </p:txBody>
      </p:sp>
      <p:sp>
        <p:nvSpPr>
          <p:cNvPr id="7" name="Slide Number Placeholder 6"/>
          <p:cNvSpPr>
            <a:spLocks noGrp="1"/>
          </p:cNvSpPr>
          <p:nvPr>
            <p:ph type="sldNum" sz="quarter" idx="12"/>
          </p:nvPr>
        </p:nvSpPr>
        <p:spPr/>
        <p:txBody>
          <a:bodyPr/>
          <a:lstStyle/>
          <a:p>
            <a:fld id="{14F1411D-0280-154F-AEAC-4C20B7AA46B2}" type="slidenum">
              <a:rPr lang="nl-NL" smtClean="0"/>
              <a:t>‹#›</a:t>
            </a:fld>
            <a:endParaRPr lang="nl-NL"/>
          </a:p>
        </p:txBody>
      </p:sp>
      <p:sp>
        <p:nvSpPr>
          <p:cNvPr id="8" name="Title 1"/>
          <p:cNvSpPr>
            <a:spLocks noGrp="1"/>
          </p:cNvSpPr>
          <p:nvPr>
            <p:ph type="title" hasCustomPrompt="1"/>
          </p:nvPr>
        </p:nvSpPr>
        <p:spPr>
          <a:xfrm>
            <a:off x="720000" y="288000"/>
            <a:ext cx="6623999" cy="503999"/>
          </a:xfrm>
        </p:spPr>
        <p:txBody>
          <a:bodyPr anchor="ctr" anchorCtr="0"/>
          <a:lstStyle>
            <a:lvl1pPr>
              <a:defRPr sz="1800"/>
            </a:lvl1pPr>
          </a:lstStyle>
          <a:p>
            <a:r>
              <a:rPr lang="nl-NL" dirty="0"/>
              <a:t>TITELSTIJL VAN MODEL BEWERKEN</a:t>
            </a:r>
            <a:endParaRPr lang="en-US" dirty="0"/>
          </a:p>
        </p:txBody>
      </p:sp>
      <p:sp>
        <p:nvSpPr>
          <p:cNvPr id="9" name="Picture Placeholder 2"/>
          <p:cNvSpPr>
            <a:spLocks noGrp="1" noChangeAspect="1"/>
          </p:cNvSpPr>
          <p:nvPr>
            <p:ph type="pic" idx="13"/>
          </p:nvPr>
        </p:nvSpPr>
        <p:spPr>
          <a:xfrm>
            <a:off x="4680000" y="792000"/>
            <a:ext cx="3744000" cy="1584000"/>
          </a:xfrm>
          <a:solidFill>
            <a:schemeClr val="bg1">
              <a:lumMod val="85000"/>
            </a:schemeClr>
          </a:solidFill>
        </p:spPr>
        <p:txBody>
          <a:bodyPr lIns="360000" tIns="360000"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10" name="Content Placeholder 2"/>
          <p:cNvSpPr>
            <a:spLocks noGrp="1"/>
          </p:cNvSpPr>
          <p:nvPr>
            <p:ph idx="14"/>
          </p:nvPr>
        </p:nvSpPr>
        <p:spPr>
          <a:xfrm>
            <a:off x="720003" y="2700000"/>
            <a:ext cx="3743997" cy="2016000"/>
          </a:xfrm>
        </p:spPr>
        <p:txBody>
          <a:bodyPr/>
          <a:lstStyle>
            <a:lvl1pPr>
              <a:defRPr sz="1300"/>
            </a:lvl1pPr>
            <a:lvl2pPr>
              <a:defRPr sz="1300"/>
            </a:lvl2pPr>
            <a:lvl3pPr>
              <a:defRPr sz="1300"/>
            </a:lvl3pPr>
            <a:lvl4pPr>
              <a:defRPr sz="1300"/>
            </a:lvl4pPr>
            <a:lvl5pPr>
              <a:defRPr sz="13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2"/>
          <p:cNvSpPr>
            <a:spLocks noGrp="1"/>
          </p:cNvSpPr>
          <p:nvPr>
            <p:ph type="body" idx="16"/>
          </p:nvPr>
        </p:nvSpPr>
        <p:spPr>
          <a:xfrm>
            <a:off x="719998" y="2448000"/>
            <a:ext cx="3744000" cy="252000"/>
          </a:xfrm>
        </p:spPr>
        <p:txBody>
          <a:bodyPr anchor="t" anchorCtr="0"/>
          <a:lstStyle>
            <a:lvl1pPr marL="0" indent="0">
              <a:buNone/>
              <a:defRPr sz="13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3" name="Content Placeholder 2"/>
          <p:cNvSpPr>
            <a:spLocks noGrp="1"/>
          </p:cNvSpPr>
          <p:nvPr>
            <p:ph idx="17"/>
          </p:nvPr>
        </p:nvSpPr>
        <p:spPr>
          <a:xfrm>
            <a:off x="4680005" y="2700000"/>
            <a:ext cx="3743997" cy="2016000"/>
          </a:xfrm>
        </p:spPr>
        <p:txBody>
          <a:bodyPr/>
          <a:lstStyle>
            <a:lvl1pPr>
              <a:defRPr sz="1300"/>
            </a:lvl1pPr>
            <a:lvl2pPr>
              <a:defRPr sz="1300"/>
            </a:lvl2pPr>
            <a:lvl3pPr>
              <a:defRPr sz="1300"/>
            </a:lvl3pPr>
            <a:lvl4pPr>
              <a:defRPr sz="1300"/>
            </a:lvl4pPr>
            <a:lvl5pPr>
              <a:defRPr sz="13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2"/>
          <p:cNvSpPr>
            <a:spLocks noGrp="1"/>
          </p:cNvSpPr>
          <p:nvPr>
            <p:ph type="body" idx="18"/>
          </p:nvPr>
        </p:nvSpPr>
        <p:spPr>
          <a:xfrm>
            <a:off x="4680000" y="2448000"/>
            <a:ext cx="3744000" cy="252000"/>
          </a:xfrm>
        </p:spPr>
        <p:txBody>
          <a:bodyPr anchor="t" anchorCtr="0"/>
          <a:lstStyle>
            <a:lvl1pPr marL="0" indent="0">
              <a:buNone/>
              <a:defRPr sz="13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Tree>
    <p:extLst>
      <p:ext uri="{BB962C8B-B14F-4D97-AF65-F5344CB8AC3E}">
        <p14:creationId xmlns:p14="http://schemas.microsoft.com/office/powerpoint/2010/main" val="18843469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Quote">
    <p:spTree>
      <p:nvGrpSpPr>
        <p:cNvPr id="1" name=""/>
        <p:cNvGrpSpPr/>
        <p:nvPr/>
      </p:nvGrpSpPr>
      <p:grpSpPr>
        <a:xfrm>
          <a:off x="0" y="0"/>
          <a:ext cx="0" cy="0"/>
          <a:chOff x="0" y="0"/>
          <a:chExt cx="0" cy="0"/>
        </a:xfrm>
      </p:grpSpPr>
      <p:sp>
        <p:nvSpPr>
          <p:cNvPr id="10" name="Rectangle 9"/>
          <p:cNvSpPr/>
          <p:nvPr userDrawn="1"/>
        </p:nvSpPr>
        <p:spPr>
          <a:xfrm>
            <a:off x="0" y="812800"/>
            <a:ext cx="9144000" cy="3352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966716"/>
            <a:ext cx="9144000" cy="176784"/>
          </a:xfrm>
          <a:prstGeom prst="rect">
            <a:avLst/>
          </a:prstGeom>
        </p:spPr>
      </p:pic>
      <p:sp>
        <p:nvSpPr>
          <p:cNvPr id="2" name="Title 1"/>
          <p:cNvSpPr>
            <a:spLocks noGrp="1"/>
          </p:cNvSpPr>
          <p:nvPr>
            <p:ph type="title" hasCustomPrompt="1"/>
          </p:nvPr>
        </p:nvSpPr>
        <p:spPr>
          <a:xfrm>
            <a:off x="720001" y="1115998"/>
            <a:ext cx="7703999" cy="2520000"/>
          </a:xfrm>
        </p:spPr>
        <p:txBody>
          <a:bodyPr anchor="t" anchorCtr="0"/>
          <a:lstStyle>
            <a:lvl1pPr>
              <a:lnSpc>
                <a:spcPct val="105000"/>
              </a:lnSpc>
              <a:defRPr sz="3000">
                <a:solidFill>
                  <a:schemeClr val="bg1"/>
                </a:solidFill>
              </a:defRPr>
            </a:lvl1pPr>
          </a:lstStyle>
          <a:p>
            <a:r>
              <a:rPr lang="nl-NL" noProof="0" dirty="0"/>
              <a:t>CLICK TO EDIT MASTER TITLE STYLE</a:t>
            </a:r>
          </a:p>
        </p:txBody>
      </p:sp>
      <p:sp>
        <p:nvSpPr>
          <p:cNvPr id="5" name="Date Placeholder 4"/>
          <p:cNvSpPr>
            <a:spLocks noGrp="1"/>
          </p:cNvSpPr>
          <p:nvPr>
            <p:ph type="dt" sz="half" idx="10"/>
          </p:nvPr>
        </p:nvSpPr>
        <p:spPr/>
        <p:txBody>
          <a:bodyPr/>
          <a:lstStyle/>
          <a:p>
            <a:endParaRPr lang="nl-NL" noProof="0" dirty="0"/>
          </a:p>
        </p:txBody>
      </p:sp>
      <p:sp>
        <p:nvSpPr>
          <p:cNvPr id="6" name="Footer Placeholder 5"/>
          <p:cNvSpPr>
            <a:spLocks noGrp="1"/>
          </p:cNvSpPr>
          <p:nvPr>
            <p:ph type="ftr" sz="quarter" idx="11"/>
          </p:nvPr>
        </p:nvSpPr>
        <p:spPr/>
        <p:txBody>
          <a:bodyPr/>
          <a:lstStyle/>
          <a:p>
            <a:r>
              <a:rPr lang="nl-NL" noProof="0"/>
              <a:t>Monitoring with Prometheus</a:t>
            </a:r>
            <a:endParaRPr lang="nl-NL" noProof="0" dirty="0"/>
          </a:p>
        </p:txBody>
      </p:sp>
      <p:sp>
        <p:nvSpPr>
          <p:cNvPr id="7" name="Slide Number Placeholder 6"/>
          <p:cNvSpPr>
            <a:spLocks noGrp="1"/>
          </p:cNvSpPr>
          <p:nvPr>
            <p:ph type="sldNum" sz="quarter" idx="12"/>
          </p:nvPr>
        </p:nvSpPr>
        <p:spPr/>
        <p:txBody>
          <a:bodyPr/>
          <a:lstStyle/>
          <a:p>
            <a:fld id="{14F1411D-0280-154F-AEAC-4C20B7AA46B2}" type="slidenum">
              <a:rPr lang="nl-NL" noProof="0" smtClean="0"/>
              <a:t>‹#›</a:t>
            </a:fld>
            <a:endParaRPr lang="nl-NL" noProof="0" dirty="0"/>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8000" y="108000"/>
            <a:ext cx="2880360" cy="649224"/>
          </a:xfrm>
          <a:prstGeom prst="rect">
            <a:avLst/>
          </a:prstGeom>
        </p:spPr>
      </p:pic>
    </p:spTree>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jp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8.xml"/><Relationship Id="rId18" Type="http://schemas.openxmlformats.org/officeDocument/2006/relationships/slideLayout" Target="../slideLayouts/slideLayout33.xml"/><Relationship Id="rId26" Type="http://schemas.openxmlformats.org/officeDocument/2006/relationships/slideLayout" Target="../slideLayouts/slideLayout41.xml"/><Relationship Id="rId39" Type="http://schemas.openxmlformats.org/officeDocument/2006/relationships/slideLayout" Target="../slideLayouts/slideLayout54.xml"/><Relationship Id="rId21" Type="http://schemas.openxmlformats.org/officeDocument/2006/relationships/slideLayout" Target="../slideLayouts/slideLayout36.xml"/><Relationship Id="rId34" Type="http://schemas.openxmlformats.org/officeDocument/2006/relationships/slideLayout" Target="../slideLayouts/slideLayout49.xml"/><Relationship Id="rId42" Type="http://schemas.openxmlformats.org/officeDocument/2006/relationships/slideLayout" Target="../slideLayouts/slideLayout57.xml"/><Relationship Id="rId47" Type="http://schemas.openxmlformats.org/officeDocument/2006/relationships/slideLayout" Target="../slideLayouts/slideLayout62.xml"/><Relationship Id="rId50" Type="http://schemas.openxmlformats.org/officeDocument/2006/relationships/slideLayout" Target="../slideLayouts/slideLayout65.xml"/><Relationship Id="rId55" Type="http://schemas.openxmlformats.org/officeDocument/2006/relationships/slideLayout" Target="../slideLayouts/slideLayout70.xml"/><Relationship Id="rId63" Type="http://schemas.openxmlformats.org/officeDocument/2006/relationships/image" Target="../media/image5.png"/><Relationship Id="rId7" Type="http://schemas.openxmlformats.org/officeDocument/2006/relationships/slideLayout" Target="../slideLayouts/slideLayout22.xml"/><Relationship Id="rId2" Type="http://schemas.openxmlformats.org/officeDocument/2006/relationships/slideLayout" Target="../slideLayouts/slideLayout17.xml"/><Relationship Id="rId16" Type="http://schemas.openxmlformats.org/officeDocument/2006/relationships/slideLayout" Target="../slideLayouts/slideLayout31.xml"/><Relationship Id="rId20" Type="http://schemas.openxmlformats.org/officeDocument/2006/relationships/slideLayout" Target="../slideLayouts/slideLayout35.xml"/><Relationship Id="rId29" Type="http://schemas.openxmlformats.org/officeDocument/2006/relationships/slideLayout" Target="../slideLayouts/slideLayout44.xml"/><Relationship Id="rId41" Type="http://schemas.openxmlformats.org/officeDocument/2006/relationships/slideLayout" Target="../slideLayouts/slideLayout56.xml"/><Relationship Id="rId54" Type="http://schemas.openxmlformats.org/officeDocument/2006/relationships/slideLayout" Target="../slideLayouts/slideLayout69.xml"/><Relationship Id="rId62" Type="http://schemas.openxmlformats.org/officeDocument/2006/relationships/theme" Target="../theme/theme2.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24" Type="http://schemas.openxmlformats.org/officeDocument/2006/relationships/slideLayout" Target="../slideLayouts/slideLayout39.xml"/><Relationship Id="rId32" Type="http://schemas.openxmlformats.org/officeDocument/2006/relationships/slideLayout" Target="../slideLayouts/slideLayout47.xml"/><Relationship Id="rId37" Type="http://schemas.openxmlformats.org/officeDocument/2006/relationships/slideLayout" Target="../slideLayouts/slideLayout52.xml"/><Relationship Id="rId40" Type="http://schemas.openxmlformats.org/officeDocument/2006/relationships/slideLayout" Target="../slideLayouts/slideLayout55.xml"/><Relationship Id="rId45" Type="http://schemas.openxmlformats.org/officeDocument/2006/relationships/slideLayout" Target="../slideLayouts/slideLayout60.xml"/><Relationship Id="rId53" Type="http://schemas.openxmlformats.org/officeDocument/2006/relationships/slideLayout" Target="../slideLayouts/slideLayout68.xml"/><Relationship Id="rId58" Type="http://schemas.openxmlformats.org/officeDocument/2006/relationships/slideLayout" Target="../slideLayouts/slideLayout73.xml"/><Relationship Id="rId5" Type="http://schemas.openxmlformats.org/officeDocument/2006/relationships/slideLayout" Target="../slideLayouts/slideLayout20.xml"/><Relationship Id="rId15" Type="http://schemas.openxmlformats.org/officeDocument/2006/relationships/slideLayout" Target="../slideLayouts/slideLayout30.xml"/><Relationship Id="rId23" Type="http://schemas.openxmlformats.org/officeDocument/2006/relationships/slideLayout" Target="../slideLayouts/slideLayout38.xml"/><Relationship Id="rId28" Type="http://schemas.openxmlformats.org/officeDocument/2006/relationships/slideLayout" Target="../slideLayouts/slideLayout43.xml"/><Relationship Id="rId36" Type="http://schemas.openxmlformats.org/officeDocument/2006/relationships/slideLayout" Target="../slideLayouts/slideLayout51.xml"/><Relationship Id="rId49" Type="http://schemas.openxmlformats.org/officeDocument/2006/relationships/slideLayout" Target="../slideLayouts/slideLayout64.xml"/><Relationship Id="rId57" Type="http://schemas.openxmlformats.org/officeDocument/2006/relationships/slideLayout" Target="../slideLayouts/slideLayout72.xml"/><Relationship Id="rId61" Type="http://schemas.openxmlformats.org/officeDocument/2006/relationships/slideLayout" Target="../slideLayouts/slideLayout76.xml"/><Relationship Id="rId10" Type="http://schemas.openxmlformats.org/officeDocument/2006/relationships/slideLayout" Target="../slideLayouts/slideLayout25.xml"/><Relationship Id="rId19" Type="http://schemas.openxmlformats.org/officeDocument/2006/relationships/slideLayout" Target="../slideLayouts/slideLayout34.xml"/><Relationship Id="rId31" Type="http://schemas.openxmlformats.org/officeDocument/2006/relationships/slideLayout" Target="../slideLayouts/slideLayout46.xml"/><Relationship Id="rId44" Type="http://schemas.openxmlformats.org/officeDocument/2006/relationships/slideLayout" Target="../slideLayouts/slideLayout59.xml"/><Relationship Id="rId52" Type="http://schemas.openxmlformats.org/officeDocument/2006/relationships/slideLayout" Target="../slideLayouts/slideLayout67.xml"/><Relationship Id="rId60" Type="http://schemas.openxmlformats.org/officeDocument/2006/relationships/slideLayout" Target="../slideLayouts/slideLayout75.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slideLayout" Target="../slideLayouts/slideLayout29.xml"/><Relationship Id="rId22" Type="http://schemas.openxmlformats.org/officeDocument/2006/relationships/slideLayout" Target="../slideLayouts/slideLayout37.xml"/><Relationship Id="rId27" Type="http://schemas.openxmlformats.org/officeDocument/2006/relationships/slideLayout" Target="../slideLayouts/slideLayout42.xml"/><Relationship Id="rId30" Type="http://schemas.openxmlformats.org/officeDocument/2006/relationships/slideLayout" Target="../slideLayouts/slideLayout45.xml"/><Relationship Id="rId35" Type="http://schemas.openxmlformats.org/officeDocument/2006/relationships/slideLayout" Target="../slideLayouts/slideLayout50.xml"/><Relationship Id="rId43" Type="http://schemas.openxmlformats.org/officeDocument/2006/relationships/slideLayout" Target="../slideLayouts/slideLayout58.xml"/><Relationship Id="rId48" Type="http://schemas.openxmlformats.org/officeDocument/2006/relationships/slideLayout" Target="../slideLayouts/slideLayout63.xml"/><Relationship Id="rId56" Type="http://schemas.openxmlformats.org/officeDocument/2006/relationships/slideLayout" Target="../slideLayouts/slideLayout71.xml"/><Relationship Id="rId64" Type="http://schemas.openxmlformats.org/officeDocument/2006/relationships/image" Target="../media/image6.png"/><Relationship Id="rId8" Type="http://schemas.openxmlformats.org/officeDocument/2006/relationships/slideLayout" Target="../slideLayouts/slideLayout23.xml"/><Relationship Id="rId51" Type="http://schemas.openxmlformats.org/officeDocument/2006/relationships/slideLayout" Target="../slideLayouts/slideLayout66.xml"/><Relationship Id="rId3" Type="http://schemas.openxmlformats.org/officeDocument/2006/relationships/slideLayout" Target="../slideLayouts/slideLayout18.xml"/><Relationship Id="rId12" Type="http://schemas.openxmlformats.org/officeDocument/2006/relationships/slideLayout" Target="../slideLayouts/slideLayout27.xml"/><Relationship Id="rId17" Type="http://schemas.openxmlformats.org/officeDocument/2006/relationships/slideLayout" Target="../slideLayouts/slideLayout32.xml"/><Relationship Id="rId25" Type="http://schemas.openxmlformats.org/officeDocument/2006/relationships/slideLayout" Target="../slideLayouts/slideLayout40.xml"/><Relationship Id="rId33" Type="http://schemas.openxmlformats.org/officeDocument/2006/relationships/slideLayout" Target="../slideLayouts/slideLayout48.xml"/><Relationship Id="rId38" Type="http://schemas.openxmlformats.org/officeDocument/2006/relationships/slideLayout" Target="../slideLayouts/slideLayout53.xml"/><Relationship Id="rId46" Type="http://schemas.openxmlformats.org/officeDocument/2006/relationships/slideLayout" Target="../slideLayouts/slideLayout61.xml"/><Relationship Id="rId59" Type="http://schemas.openxmlformats.org/officeDocument/2006/relationships/slideLayout" Target="../slideLayouts/slideLayout7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17">
            <a:extLst>
              <a:ext uri="{28A0092B-C50C-407E-A947-70E740481C1C}">
                <a14:useLocalDpi xmlns:a14="http://schemas.microsoft.com/office/drawing/2010/main" val="0"/>
              </a:ext>
            </a:extLst>
          </a:blip>
          <a:stretch>
            <a:fillRect/>
          </a:stretch>
        </p:blipFill>
        <p:spPr>
          <a:xfrm>
            <a:off x="7200000" y="360000"/>
            <a:ext cx="1258824" cy="286512"/>
          </a:xfrm>
          <a:prstGeom prst="rect">
            <a:avLst/>
          </a:prstGeom>
        </p:spPr>
      </p:pic>
      <p:pic>
        <p:nvPicPr>
          <p:cNvPr id="11" name="Picture 10"/>
          <p:cNvPicPr>
            <a:picLocks noChangeAspect="1"/>
          </p:cNvPicPr>
          <p:nvPr userDrawn="1"/>
        </p:nvPicPr>
        <p:blipFill>
          <a:blip r:embed="rId18">
            <a:extLst>
              <a:ext uri="{28A0092B-C50C-407E-A947-70E740481C1C}">
                <a14:useLocalDpi xmlns:a14="http://schemas.microsoft.com/office/drawing/2010/main" val="0"/>
              </a:ext>
            </a:extLst>
          </a:blip>
          <a:stretch>
            <a:fillRect/>
          </a:stretch>
        </p:blipFill>
        <p:spPr>
          <a:xfrm>
            <a:off x="0" y="4966716"/>
            <a:ext cx="9144000" cy="176784"/>
          </a:xfrm>
          <a:prstGeom prst="rect">
            <a:avLst/>
          </a:prstGeom>
          <a:blipFill>
            <a:blip r:embed="rId19">
              <a:alphaModFix amt="45000"/>
            </a:blip>
            <a:stretch>
              <a:fillRect/>
            </a:stretch>
          </a:blipFill>
        </p:spPr>
      </p:pic>
      <p:sp>
        <p:nvSpPr>
          <p:cNvPr id="2" name="Title Placeholder 1"/>
          <p:cNvSpPr>
            <a:spLocks noGrp="1"/>
          </p:cNvSpPr>
          <p:nvPr>
            <p:ph type="title"/>
          </p:nvPr>
        </p:nvSpPr>
        <p:spPr>
          <a:xfrm>
            <a:off x="719999" y="288000"/>
            <a:ext cx="6624000" cy="504000"/>
          </a:xfrm>
          <a:prstGeom prst="rect">
            <a:avLst/>
          </a:prstGeom>
        </p:spPr>
        <p:txBody>
          <a:bodyPr vert="horz" lIns="0" tIns="0" rIns="0" bIns="0" rtlCol="0" anchor="ctr" anchorCtr="0">
            <a:noAutofit/>
          </a:bodyPr>
          <a:lstStyle/>
          <a:p>
            <a:r>
              <a:rPr lang="nl-NL" dirty="0"/>
              <a:t>TITELSTIJL VAN MODEL BEWERKEN</a:t>
            </a:r>
            <a:endParaRPr lang="en-US" dirty="0"/>
          </a:p>
        </p:txBody>
      </p:sp>
      <p:sp>
        <p:nvSpPr>
          <p:cNvPr id="3" name="Text Placeholder 2"/>
          <p:cNvSpPr>
            <a:spLocks noGrp="1"/>
          </p:cNvSpPr>
          <p:nvPr>
            <p:ph type="body" idx="1"/>
          </p:nvPr>
        </p:nvSpPr>
        <p:spPr>
          <a:xfrm>
            <a:off x="720003" y="936000"/>
            <a:ext cx="6623999" cy="3780000"/>
          </a:xfrm>
          <a:prstGeom prst="rect">
            <a:avLst/>
          </a:prstGeom>
        </p:spPr>
        <p:txBody>
          <a:bodyPr vert="horz" lIns="0" tIns="0" rIns="0" bIns="0" rtlCol="0" anchor="t" anchorCtr="0">
            <a:noAutofit/>
          </a:bodyPr>
          <a:lstStyle/>
          <a:p>
            <a:pPr lvl="0"/>
            <a:r>
              <a:rPr lang="nl-NL" dirty="0"/>
              <a:t>Klik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endParaRPr lang="en-US" dirty="0"/>
          </a:p>
        </p:txBody>
      </p:sp>
      <p:sp>
        <p:nvSpPr>
          <p:cNvPr id="4" name="Date Placeholder 3"/>
          <p:cNvSpPr>
            <a:spLocks noGrp="1"/>
          </p:cNvSpPr>
          <p:nvPr>
            <p:ph type="dt" sz="half" idx="2"/>
          </p:nvPr>
        </p:nvSpPr>
        <p:spPr>
          <a:xfrm>
            <a:off x="3744000" y="5004000"/>
            <a:ext cx="1224000" cy="108000"/>
          </a:xfrm>
          <a:prstGeom prst="rect">
            <a:avLst/>
          </a:prstGeom>
        </p:spPr>
        <p:txBody>
          <a:bodyPr vert="horz" lIns="0" tIns="0" rIns="0" bIns="0" rtlCol="0" anchor="t" anchorCtr="0">
            <a:noAutofit/>
          </a:bodyPr>
          <a:lstStyle>
            <a:lvl1pPr algn="l">
              <a:defRPr sz="600">
                <a:solidFill>
                  <a:schemeClr val="bg1"/>
                </a:solidFill>
              </a:defRPr>
            </a:lvl1pPr>
          </a:lstStyle>
          <a:p>
            <a:endParaRPr lang="nl-NL"/>
          </a:p>
        </p:txBody>
      </p:sp>
      <p:sp>
        <p:nvSpPr>
          <p:cNvPr id="5" name="Footer Placeholder 4"/>
          <p:cNvSpPr>
            <a:spLocks noGrp="1"/>
          </p:cNvSpPr>
          <p:nvPr>
            <p:ph type="ftr" sz="quarter" idx="3"/>
          </p:nvPr>
        </p:nvSpPr>
        <p:spPr>
          <a:xfrm>
            <a:off x="4968000" y="5004000"/>
            <a:ext cx="3240000" cy="108000"/>
          </a:xfrm>
          <a:prstGeom prst="rect">
            <a:avLst/>
          </a:prstGeom>
        </p:spPr>
        <p:txBody>
          <a:bodyPr vert="horz" lIns="0" tIns="0" rIns="0" bIns="0" rtlCol="0" anchor="t" anchorCtr="0">
            <a:noAutofit/>
          </a:bodyPr>
          <a:lstStyle>
            <a:lvl1pPr algn="r">
              <a:defRPr sz="600">
                <a:solidFill>
                  <a:schemeClr val="bg1"/>
                </a:solidFill>
              </a:defRPr>
            </a:lvl1pPr>
          </a:lstStyle>
          <a:p>
            <a:r>
              <a:rPr lang="nl-NL"/>
              <a:t>Monitoring with Prometheus</a:t>
            </a:r>
            <a:endParaRPr lang="nl-NL" dirty="0"/>
          </a:p>
        </p:txBody>
      </p:sp>
      <p:sp>
        <p:nvSpPr>
          <p:cNvPr id="6" name="Slide Number Placeholder 5"/>
          <p:cNvSpPr>
            <a:spLocks noGrp="1"/>
          </p:cNvSpPr>
          <p:nvPr>
            <p:ph type="sldNum" sz="quarter" idx="4"/>
          </p:nvPr>
        </p:nvSpPr>
        <p:spPr>
          <a:xfrm>
            <a:off x="8280000" y="5004000"/>
            <a:ext cx="144000" cy="108000"/>
          </a:xfrm>
          <a:prstGeom prst="rect">
            <a:avLst/>
          </a:prstGeom>
        </p:spPr>
        <p:txBody>
          <a:bodyPr vert="horz" lIns="0" tIns="0" rIns="0" bIns="0" rtlCol="0" anchor="t" anchorCtr="0">
            <a:noAutofit/>
          </a:bodyPr>
          <a:lstStyle>
            <a:lvl1pPr algn="r">
              <a:defRPr sz="600">
                <a:solidFill>
                  <a:schemeClr val="bg1"/>
                </a:solidFill>
              </a:defRPr>
            </a:lvl1pPr>
          </a:lstStyle>
          <a:p>
            <a:fld id="{14F1411D-0280-154F-AEAC-4C20B7AA46B2}" type="slidenum">
              <a:rPr lang="nl-NL" smtClean="0"/>
              <a:pPr/>
              <a:t>‹#›</a:t>
            </a:fld>
            <a:endParaRPr lang="nl-NL" dirty="0"/>
          </a:p>
        </p:txBody>
      </p:sp>
      <p:cxnSp>
        <p:nvCxnSpPr>
          <p:cNvPr id="10" name="Straight Connector 9"/>
          <p:cNvCxnSpPr/>
          <p:nvPr userDrawn="1"/>
        </p:nvCxnSpPr>
        <p:spPr>
          <a:xfrm>
            <a:off x="8244000" y="5004000"/>
            <a:ext cx="0" cy="9000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2555708"/>
      </p:ext>
    </p:extLst>
  </p:cSld>
  <p:clrMap bg1="lt1" tx1="dk1" bg2="lt2" tx2="dk2" accent1="accent1" accent2="accent2" accent3="accent3" accent4="accent4" accent5="accent5" accent6="accent6" hlink="hlink" folHlink="folHlink"/>
  <p:sldLayoutIdLst>
    <p:sldLayoutId id="2147483673" r:id="rId1"/>
    <p:sldLayoutId id="2147483690" r:id="rId2"/>
    <p:sldLayoutId id="2147483687" r:id="rId3"/>
    <p:sldLayoutId id="2147483674" r:id="rId4"/>
    <p:sldLayoutId id="2147483689" r:id="rId5"/>
    <p:sldLayoutId id="2147483686" r:id="rId6"/>
    <p:sldLayoutId id="2147483677" r:id="rId7"/>
    <p:sldLayoutId id="2147483681" r:id="rId8"/>
    <p:sldLayoutId id="2147483691" r:id="rId9"/>
    <p:sldLayoutId id="2147483682" r:id="rId10"/>
    <p:sldLayoutId id="2147483680" r:id="rId11"/>
    <p:sldLayoutId id="2147483684" r:id="rId12"/>
    <p:sldLayoutId id="2147483685" r:id="rId13"/>
    <p:sldLayoutId id="2147483688" r:id="rId14"/>
    <p:sldLayoutId id="2147483696" r:id="rId15"/>
  </p:sldLayoutIdLst>
  <p:hf hdr="0" dt="0"/>
  <p:txStyles>
    <p:titleStyle>
      <a:lvl1pPr algn="l" defTabSz="685800" rtl="0" eaLnBrk="1" latinLnBrk="0" hangingPunct="1">
        <a:lnSpc>
          <a:spcPct val="85000"/>
        </a:lnSpc>
        <a:spcBef>
          <a:spcPct val="0"/>
        </a:spcBef>
        <a:buNone/>
        <a:defRPr sz="1800" b="1" kern="1200">
          <a:solidFill>
            <a:schemeClr val="tx2"/>
          </a:solidFill>
          <a:latin typeface="+mj-lt"/>
          <a:ea typeface="+mj-ea"/>
          <a:cs typeface="+mj-cs"/>
        </a:defRPr>
      </a:lvl1pPr>
    </p:titleStyle>
    <p:bodyStyle>
      <a:lvl1pPr marL="18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1pPr>
      <a:lvl2pPr marL="36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2pPr>
      <a:lvl3pPr marL="54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3pPr>
      <a:lvl4pPr marL="72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4pPr>
      <a:lvl5pPr marL="90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88" y="273751"/>
            <a:ext cx="7886626" cy="994544"/>
          </a:xfrm>
          <a:prstGeom prst="rect">
            <a:avLst/>
          </a:prstGeom>
        </p:spPr>
        <p:txBody>
          <a:bodyPr vert="horz" lIns="91422" tIns="45712" rIns="91422" bIns="45712" rtlCol="0" anchor="ctr">
            <a:normAutofit/>
          </a:bodyPr>
          <a:lstStyle/>
          <a:p>
            <a:r>
              <a:rPr lang="en-US"/>
              <a:t>Click to edit Master title style</a:t>
            </a:r>
            <a:endParaRPr lang="nl-NL" dirty="0"/>
          </a:p>
        </p:txBody>
      </p:sp>
      <p:sp>
        <p:nvSpPr>
          <p:cNvPr id="3" name="Text Placeholder 2"/>
          <p:cNvSpPr>
            <a:spLocks noGrp="1"/>
          </p:cNvSpPr>
          <p:nvPr>
            <p:ph type="body" idx="1"/>
          </p:nvPr>
        </p:nvSpPr>
        <p:spPr>
          <a:xfrm>
            <a:off x="628688" y="1369591"/>
            <a:ext cx="7886626" cy="3263243"/>
          </a:xfrm>
          <a:prstGeom prst="rect">
            <a:avLst/>
          </a:prstGeom>
        </p:spPr>
        <p:txBody>
          <a:bodyPr vert="horz" lIns="91422" tIns="45712" rIns="91422" bIns="45712"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dirty="0"/>
          </a:p>
        </p:txBody>
      </p:sp>
      <p:pic>
        <p:nvPicPr>
          <p:cNvPr id="4" name="Picture 3"/>
          <p:cNvPicPr>
            <a:picLocks noChangeAspect="1"/>
          </p:cNvPicPr>
          <p:nvPr/>
        </p:nvPicPr>
        <p:blipFill>
          <a:blip r:embed="rId63">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pic>
        <p:nvPicPr>
          <p:cNvPr id="9" name="Picture 8"/>
          <p:cNvPicPr>
            <a:picLocks noChangeAspect="1"/>
          </p:cNvPicPr>
          <p:nvPr/>
        </p:nvPicPr>
        <p:blipFill>
          <a:blip r:embed="rId64" cstate="print">
            <a:extLst>
              <a:ext uri="{28A0092B-C50C-407E-A947-70E740481C1C}">
                <a14:useLocalDpi xmlns:a14="http://schemas.microsoft.com/office/drawing/2010/main" val="0"/>
              </a:ext>
            </a:extLst>
          </a:blip>
          <a:stretch>
            <a:fillRect/>
          </a:stretch>
        </p:blipFill>
        <p:spPr>
          <a:xfrm>
            <a:off x="4077256" y="4632834"/>
            <a:ext cx="989485" cy="311800"/>
          </a:xfrm>
          <a:prstGeom prst="rect">
            <a:avLst/>
          </a:prstGeom>
        </p:spPr>
      </p:pic>
    </p:spTree>
    <p:extLst>
      <p:ext uri="{BB962C8B-B14F-4D97-AF65-F5344CB8AC3E}">
        <p14:creationId xmlns:p14="http://schemas.microsoft.com/office/powerpoint/2010/main" val="644391838"/>
      </p:ext>
    </p:extLst>
  </p:cSld>
  <p:clrMap bg1="lt1" tx1="dk1" bg2="lt2" tx2="dk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 id="2147483710" r:id="rId12"/>
    <p:sldLayoutId id="2147483711" r:id="rId13"/>
    <p:sldLayoutId id="2147483712" r:id="rId14"/>
    <p:sldLayoutId id="2147483713" r:id="rId15"/>
    <p:sldLayoutId id="2147483714" r:id="rId16"/>
    <p:sldLayoutId id="2147483715" r:id="rId17"/>
    <p:sldLayoutId id="2147483716" r:id="rId18"/>
    <p:sldLayoutId id="2147483717" r:id="rId19"/>
    <p:sldLayoutId id="2147483718" r:id="rId20"/>
    <p:sldLayoutId id="2147483719" r:id="rId21"/>
    <p:sldLayoutId id="2147483720" r:id="rId22"/>
    <p:sldLayoutId id="2147483721" r:id="rId23"/>
    <p:sldLayoutId id="2147483722" r:id="rId24"/>
    <p:sldLayoutId id="2147483723" r:id="rId25"/>
    <p:sldLayoutId id="2147483724" r:id="rId26"/>
    <p:sldLayoutId id="2147483725" r:id="rId27"/>
    <p:sldLayoutId id="2147483726" r:id="rId28"/>
    <p:sldLayoutId id="2147483727" r:id="rId29"/>
    <p:sldLayoutId id="2147483728" r:id="rId30"/>
    <p:sldLayoutId id="2147483729" r:id="rId31"/>
    <p:sldLayoutId id="2147483730" r:id="rId32"/>
    <p:sldLayoutId id="2147483731" r:id="rId33"/>
    <p:sldLayoutId id="2147483732" r:id="rId34"/>
    <p:sldLayoutId id="2147483733" r:id="rId35"/>
    <p:sldLayoutId id="2147483734" r:id="rId36"/>
    <p:sldLayoutId id="2147483735" r:id="rId37"/>
    <p:sldLayoutId id="2147483736" r:id="rId38"/>
    <p:sldLayoutId id="2147483737" r:id="rId39"/>
    <p:sldLayoutId id="2147483738" r:id="rId40"/>
    <p:sldLayoutId id="2147483739" r:id="rId41"/>
    <p:sldLayoutId id="2147483740" r:id="rId42"/>
    <p:sldLayoutId id="2147483741" r:id="rId43"/>
    <p:sldLayoutId id="2147483742" r:id="rId44"/>
    <p:sldLayoutId id="2147483743" r:id="rId45"/>
    <p:sldLayoutId id="2147483744" r:id="rId46"/>
    <p:sldLayoutId id="2147483745" r:id="rId47"/>
    <p:sldLayoutId id="2147483746" r:id="rId48"/>
    <p:sldLayoutId id="2147483747" r:id="rId49"/>
    <p:sldLayoutId id="2147483748" r:id="rId50"/>
    <p:sldLayoutId id="2147483749" r:id="rId51"/>
    <p:sldLayoutId id="2147483750" r:id="rId52"/>
    <p:sldLayoutId id="2147483751" r:id="rId53"/>
    <p:sldLayoutId id="2147483752" r:id="rId54"/>
    <p:sldLayoutId id="2147483753" r:id="rId55"/>
    <p:sldLayoutId id="2147483754" r:id="rId56"/>
    <p:sldLayoutId id="2147483755" r:id="rId57"/>
    <p:sldLayoutId id="2147483756" r:id="rId58"/>
    <p:sldLayoutId id="2147483757" r:id="rId59"/>
    <p:sldLayoutId id="2147483758" r:id="rId60"/>
    <p:sldLayoutId id="2147483759" r:id="rId61"/>
  </p:sldLayoutIdLst>
  <p:hf hdr="0" dt="0"/>
  <p:txStyles>
    <p:titleStyle>
      <a:lvl1pPr algn="l" defTabSz="642767" rtl="0" eaLnBrk="1" latinLnBrk="0" hangingPunct="1">
        <a:lnSpc>
          <a:spcPct val="90000"/>
        </a:lnSpc>
        <a:spcBef>
          <a:spcPct val="0"/>
        </a:spcBef>
        <a:buNone/>
        <a:defRPr sz="3164" b="1" kern="1200" cap="all" baseline="0">
          <a:solidFill>
            <a:schemeClr val="tx1"/>
          </a:solidFill>
          <a:latin typeface="Arial Narrow" panose="020B0606020202030204" pitchFamily="34" charset="0"/>
          <a:ea typeface="+mj-ea"/>
          <a:cs typeface="+mj-cs"/>
        </a:defRPr>
      </a:lvl1pPr>
    </p:titleStyle>
    <p:bodyStyle>
      <a:lvl1pPr marL="160692" indent="-160692" algn="l" defTabSz="642767" rtl="0" eaLnBrk="1" latinLnBrk="0" hangingPunct="1">
        <a:lnSpc>
          <a:spcPct val="90000"/>
        </a:lnSpc>
        <a:spcBef>
          <a:spcPts val="703"/>
        </a:spcBef>
        <a:buFont typeface="Arial" panose="020B0604020202020204" pitchFamily="34" charset="0"/>
        <a:buChar char="•"/>
        <a:defRPr sz="1898" kern="1200">
          <a:solidFill>
            <a:schemeClr val="tx1"/>
          </a:solidFill>
          <a:latin typeface="Arial Narrow" panose="020B0606020202030204" pitchFamily="34" charset="0"/>
          <a:ea typeface="+mn-ea"/>
          <a:cs typeface="+mn-cs"/>
        </a:defRPr>
      </a:lvl1pPr>
      <a:lvl2pPr marL="482075" indent="-160692" algn="l" defTabSz="642767" rtl="0" eaLnBrk="1" latinLnBrk="0" hangingPunct="1">
        <a:lnSpc>
          <a:spcPct val="90000"/>
        </a:lnSpc>
        <a:spcBef>
          <a:spcPts val="352"/>
        </a:spcBef>
        <a:buFont typeface="Arial" panose="020B0604020202020204" pitchFamily="34" charset="0"/>
        <a:buChar char="•"/>
        <a:defRPr sz="1635" kern="1200">
          <a:solidFill>
            <a:schemeClr val="tx1"/>
          </a:solidFill>
          <a:latin typeface="Arial Narrow" panose="020B0606020202030204" pitchFamily="34" charset="0"/>
          <a:ea typeface="+mn-ea"/>
          <a:cs typeface="+mn-cs"/>
        </a:defRPr>
      </a:lvl2pPr>
      <a:lvl3pPr marL="803459" indent="-160692" algn="l" defTabSz="642767" rtl="0" eaLnBrk="1" latinLnBrk="0" hangingPunct="1">
        <a:lnSpc>
          <a:spcPct val="90000"/>
        </a:lnSpc>
        <a:spcBef>
          <a:spcPts val="352"/>
        </a:spcBef>
        <a:buFont typeface="Arial" panose="020B0604020202020204" pitchFamily="34" charset="0"/>
        <a:buChar char="•"/>
        <a:defRPr sz="1476" kern="1200">
          <a:solidFill>
            <a:schemeClr val="tx1"/>
          </a:solidFill>
          <a:latin typeface="Arial Narrow" panose="020B0606020202030204" pitchFamily="34" charset="0"/>
          <a:ea typeface="+mn-ea"/>
          <a:cs typeface="+mn-cs"/>
        </a:defRPr>
      </a:lvl3pPr>
      <a:lvl4pPr marL="1124843" indent="-160692" algn="l" defTabSz="642767" rtl="0" eaLnBrk="1" latinLnBrk="0" hangingPunct="1">
        <a:lnSpc>
          <a:spcPct val="90000"/>
        </a:lnSpc>
        <a:spcBef>
          <a:spcPts val="352"/>
        </a:spcBef>
        <a:buFont typeface="Arial" panose="020B0604020202020204" pitchFamily="34" charset="0"/>
        <a:buChar char="•"/>
        <a:defRPr sz="1266" kern="1200">
          <a:solidFill>
            <a:schemeClr val="tx1"/>
          </a:solidFill>
          <a:latin typeface="Arial Narrow" panose="020B0606020202030204" pitchFamily="34" charset="0"/>
          <a:ea typeface="+mn-ea"/>
          <a:cs typeface="+mn-cs"/>
        </a:defRPr>
      </a:lvl4pPr>
      <a:lvl5pPr marL="1285535" indent="0" algn="l" defTabSz="642767" rtl="0" eaLnBrk="1" latinLnBrk="0" hangingPunct="1">
        <a:lnSpc>
          <a:spcPct val="90000"/>
        </a:lnSpc>
        <a:spcBef>
          <a:spcPts val="352"/>
        </a:spcBef>
        <a:buFont typeface="Arial" panose="020B0604020202020204" pitchFamily="34" charset="0"/>
        <a:buNone/>
        <a:defRPr sz="1266" kern="1200">
          <a:solidFill>
            <a:schemeClr val="tx1"/>
          </a:solidFill>
          <a:latin typeface="Arial Narrow" panose="020B0606020202030204" pitchFamily="34" charset="0"/>
          <a:ea typeface="+mn-ea"/>
          <a:cs typeface="+mn-cs"/>
        </a:defRPr>
      </a:lvl5pPr>
      <a:lvl6pPr marL="1767610" indent="-160692" algn="l" defTabSz="642767" rtl="0" eaLnBrk="1" latinLnBrk="0" hangingPunct="1">
        <a:lnSpc>
          <a:spcPct val="90000"/>
        </a:lnSpc>
        <a:spcBef>
          <a:spcPts val="352"/>
        </a:spcBef>
        <a:buFont typeface="Arial" panose="020B0604020202020204" pitchFamily="34" charset="0"/>
        <a:buChar char="•"/>
        <a:defRPr sz="1266" kern="1200">
          <a:solidFill>
            <a:schemeClr val="tx1"/>
          </a:solidFill>
          <a:latin typeface="+mn-lt"/>
          <a:ea typeface="+mn-ea"/>
          <a:cs typeface="+mn-cs"/>
        </a:defRPr>
      </a:lvl6pPr>
      <a:lvl7pPr marL="2088994" indent="-160692" algn="l" defTabSz="642767" rtl="0" eaLnBrk="1" latinLnBrk="0" hangingPunct="1">
        <a:lnSpc>
          <a:spcPct val="90000"/>
        </a:lnSpc>
        <a:spcBef>
          <a:spcPts val="352"/>
        </a:spcBef>
        <a:buFont typeface="Arial" panose="020B0604020202020204" pitchFamily="34" charset="0"/>
        <a:buChar char="•"/>
        <a:defRPr sz="1266" kern="1200">
          <a:solidFill>
            <a:schemeClr val="tx1"/>
          </a:solidFill>
          <a:latin typeface="+mn-lt"/>
          <a:ea typeface="+mn-ea"/>
          <a:cs typeface="+mn-cs"/>
        </a:defRPr>
      </a:lvl7pPr>
      <a:lvl8pPr marL="2410377" indent="-160692" algn="l" defTabSz="642767" rtl="0" eaLnBrk="1" latinLnBrk="0" hangingPunct="1">
        <a:lnSpc>
          <a:spcPct val="90000"/>
        </a:lnSpc>
        <a:spcBef>
          <a:spcPts val="352"/>
        </a:spcBef>
        <a:buFont typeface="Arial" panose="020B0604020202020204" pitchFamily="34" charset="0"/>
        <a:buChar char="•"/>
        <a:defRPr sz="1266" kern="1200">
          <a:solidFill>
            <a:schemeClr val="tx1"/>
          </a:solidFill>
          <a:latin typeface="+mn-lt"/>
          <a:ea typeface="+mn-ea"/>
          <a:cs typeface="+mn-cs"/>
        </a:defRPr>
      </a:lvl8pPr>
      <a:lvl9pPr marL="2731760" indent="-160692" algn="l" defTabSz="642767" rtl="0" eaLnBrk="1" latinLnBrk="0" hangingPunct="1">
        <a:lnSpc>
          <a:spcPct val="90000"/>
        </a:lnSpc>
        <a:spcBef>
          <a:spcPts val="352"/>
        </a:spcBef>
        <a:buFont typeface="Arial" panose="020B0604020202020204" pitchFamily="34" charset="0"/>
        <a:buChar char="•"/>
        <a:defRPr sz="1266" kern="1200">
          <a:solidFill>
            <a:schemeClr val="tx1"/>
          </a:solidFill>
          <a:latin typeface="+mn-lt"/>
          <a:ea typeface="+mn-ea"/>
          <a:cs typeface="+mn-cs"/>
        </a:defRPr>
      </a:lvl9pPr>
    </p:bodyStyle>
    <p:otherStyle>
      <a:defPPr>
        <a:defRPr lang="en-US"/>
      </a:defPPr>
      <a:lvl1pPr marL="0" algn="l" defTabSz="642767" rtl="0" eaLnBrk="1" latinLnBrk="0" hangingPunct="1">
        <a:defRPr sz="1266" kern="1200">
          <a:solidFill>
            <a:schemeClr val="tx1"/>
          </a:solidFill>
          <a:latin typeface="+mn-lt"/>
          <a:ea typeface="+mn-ea"/>
          <a:cs typeface="+mn-cs"/>
        </a:defRPr>
      </a:lvl1pPr>
      <a:lvl2pPr marL="321384" algn="l" defTabSz="642767" rtl="0" eaLnBrk="1" latinLnBrk="0" hangingPunct="1">
        <a:defRPr sz="1266" kern="1200">
          <a:solidFill>
            <a:schemeClr val="tx1"/>
          </a:solidFill>
          <a:latin typeface="+mn-lt"/>
          <a:ea typeface="+mn-ea"/>
          <a:cs typeface="+mn-cs"/>
        </a:defRPr>
      </a:lvl2pPr>
      <a:lvl3pPr marL="642767" algn="l" defTabSz="642767" rtl="0" eaLnBrk="1" latinLnBrk="0" hangingPunct="1">
        <a:defRPr sz="1266" kern="1200">
          <a:solidFill>
            <a:schemeClr val="tx1"/>
          </a:solidFill>
          <a:latin typeface="+mn-lt"/>
          <a:ea typeface="+mn-ea"/>
          <a:cs typeface="+mn-cs"/>
        </a:defRPr>
      </a:lvl3pPr>
      <a:lvl4pPr marL="964151" algn="l" defTabSz="642767" rtl="0" eaLnBrk="1" latinLnBrk="0" hangingPunct="1">
        <a:defRPr sz="1266" kern="1200">
          <a:solidFill>
            <a:schemeClr val="tx1"/>
          </a:solidFill>
          <a:latin typeface="+mn-lt"/>
          <a:ea typeface="+mn-ea"/>
          <a:cs typeface="+mn-cs"/>
        </a:defRPr>
      </a:lvl4pPr>
      <a:lvl5pPr marL="1285535" algn="l" defTabSz="642767" rtl="0" eaLnBrk="1" latinLnBrk="0" hangingPunct="1">
        <a:defRPr sz="1266" kern="1200">
          <a:solidFill>
            <a:schemeClr val="tx1"/>
          </a:solidFill>
          <a:latin typeface="+mn-lt"/>
          <a:ea typeface="+mn-ea"/>
          <a:cs typeface="+mn-cs"/>
        </a:defRPr>
      </a:lvl5pPr>
      <a:lvl6pPr marL="1606918" algn="l" defTabSz="642767" rtl="0" eaLnBrk="1" latinLnBrk="0" hangingPunct="1">
        <a:defRPr sz="1266" kern="1200">
          <a:solidFill>
            <a:schemeClr val="tx1"/>
          </a:solidFill>
          <a:latin typeface="+mn-lt"/>
          <a:ea typeface="+mn-ea"/>
          <a:cs typeface="+mn-cs"/>
        </a:defRPr>
      </a:lvl6pPr>
      <a:lvl7pPr marL="1928302" algn="l" defTabSz="642767" rtl="0" eaLnBrk="1" latinLnBrk="0" hangingPunct="1">
        <a:defRPr sz="1266" kern="1200">
          <a:solidFill>
            <a:schemeClr val="tx1"/>
          </a:solidFill>
          <a:latin typeface="+mn-lt"/>
          <a:ea typeface="+mn-ea"/>
          <a:cs typeface="+mn-cs"/>
        </a:defRPr>
      </a:lvl7pPr>
      <a:lvl8pPr marL="2249685" algn="l" defTabSz="642767" rtl="0" eaLnBrk="1" latinLnBrk="0" hangingPunct="1">
        <a:defRPr sz="1266" kern="1200">
          <a:solidFill>
            <a:schemeClr val="tx1"/>
          </a:solidFill>
          <a:latin typeface="+mn-lt"/>
          <a:ea typeface="+mn-ea"/>
          <a:cs typeface="+mn-cs"/>
        </a:defRPr>
      </a:lvl8pPr>
      <a:lvl9pPr marL="2571069" algn="l" defTabSz="642767" rtl="0" eaLnBrk="1" latinLnBrk="0" hangingPunct="1">
        <a:defRPr sz="1266"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0.xml.rels><?xml version="1.0" encoding="UTF-8" standalone="yes"?>
<Relationships xmlns="http://schemas.openxmlformats.org/package/2006/relationships"><Relationship Id="rId3" Type="http://schemas.openxmlformats.org/officeDocument/2006/relationships/hyperlink" Target="https://prometheus.io/" TargetMode="External"/><Relationship Id="rId2" Type="http://schemas.openxmlformats.org/officeDocument/2006/relationships/notesSlide" Target="../notesSlides/notesSlide2.xml"/><Relationship Id="rId1" Type="http://schemas.openxmlformats.org/officeDocument/2006/relationships/slideLayout" Target="../slideLayouts/slideLayout5.xml"/><Relationship Id="rId5" Type="http://schemas.openxmlformats.org/officeDocument/2006/relationships/image" Target="../media/image19.png"/><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8" Type="http://schemas.openxmlformats.org/officeDocument/2006/relationships/hyperlink" Target="https://github.com/aecolley/client_bash" TargetMode="External"/><Relationship Id="rId13" Type="http://schemas.openxmlformats.org/officeDocument/2006/relationships/hyperlink" Target="https://github.com/fimad/prometheus-haskell" TargetMode="External"/><Relationship Id="rId18" Type="http://schemas.openxmlformats.org/officeDocument/2006/relationships/hyperlink" Target="https://github.com/Jimdo/prometheus_client_php" TargetMode="External"/><Relationship Id="rId3" Type="http://schemas.openxmlformats.org/officeDocument/2006/relationships/image" Target="../media/image24.png"/><Relationship Id="rId7" Type="http://schemas.openxmlformats.org/officeDocument/2006/relationships/hyperlink" Target="https://github.com/prometheus/client_ruby" TargetMode="External"/><Relationship Id="rId12" Type="http://schemas.openxmlformats.org/officeDocument/2006/relationships/hyperlink" Target="https://github.com/deadtrickster/prometheus.erl" TargetMode="External"/><Relationship Id="rId17" Type="http://schemas.openxmlformats.org/officeDocument/2006/relationships/hyperlink" Target="https://github.com/siimon/prom-client" TargetMode="External"/><Relationship Id="rId2" Type="http://schemas.openxmlformats.org/officeDocument/2006/relationships/hyperlink" Target="https://prometheus.io/docs/instrumenting/clientlibs/" TargetMode="External"/><Relationship Id="rId16" Type="http://schemas.openxmlformats.org/officeDocument/2006/relationships/hyperlink" Target="https://github.com/andrasm/prometheus-net" TargetMode="External"/><Relationship Id="rId1" Type="http://schemas.openxmlformats.org/officeDocument/2006/relationships/slideLayout" Target="../slideLayouts/slideLayout5.xml"/><Relationship Id="rId6" Type="http://schemas.openxmlformats.org/officeDocument/2006/relationships/hyperlink" Target="https://github.com/prometheus/client_python" TargetMode="External"/><Relationship Id="rId11" Type="http://schemas.openxmlformats.org/officeDocument/2006/relationships/hyperlink" Target="https://github.com/deadtrickster/prometheus.ex" TargetMode="External"/><Relationship Id="rId5" Type="http://schemas.openxmlformats.org/officeDocument/2006/relationships/hyperlink" Target="https://github.com/prometheus/client_java" TargetMode="External"/><Relationship Id="rId15" Type="http://schemas.openxmlformats.org/officeDocument/2006/relationships/hyperlink" Target="https://github.com/tarantool/prometheus" TargetMode="External"/><Relationship Id="rId10" Type="http://schemas.openxmlformats.org/officeDocument/2006/relationships/hyperlink" Target="https://github.com/deadtrickster/prometheus.cl" TargetMode="External"/><Relationship Id="rId19" Type="http://schemas.openxmlformats.org/officeDocument/2006/relationships/hyperlink" Target="https://github.com/pingcap/rust-prometheus" TargetMode="External"/><Relationship Id="rId4" Type="http://schemas.openxmlformats.org/officeDocument/2006/relationships/hyperlink" Target="https://github.com/prometheus/client_golang" TargetMode="External"/><Relationship Id="rId9" Type="http://schemas.openxmlformats.org/officeDocument/2006/relationships/hyperlink" Target="https://github.com/jupp0r/prometheus-cpp" TargetMode="External"/><Relationship Id="rId14" Type="http://schemas.openxmlformats.org/officeDocument/2006/relationships/hyperlink" Target="https://github.com/knyar/nginx-lua-prometheus"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hyperlink" Target="https://prometheus.io/docs/instrumenting/exporters/" TargetMode="External"/><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xml"/><Relationship Id="rId1" Type="http://schemas.openxmlformats.org/officeDocument/2006/relationships/slideLayout" Target="../slideLayouts/slideLayout5.xml"/><Relationship Id="rId5" Type="http://schemas.openxmlformats.org/officeDocument/2006/relationships/hyperlink" Target="https://github.com/freenetdigital/prometheus_oracle_exporter" TargetMode="External"/><Relationship Id="rId4" Type="http://schemas.openxmlformats.org/officeDocument/2006/relationships/image" Target="../media/image29.jpeg"/></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0.png"/><Relationship Id="rId1" Type="http://schemas.openxmlformats.org/officeDocument/2006/relationships/slideLayout" Target="../slideLayouts/slideLayout5.xml"/><Relationship Id="rId5" Type="http://schemas.openxmlformats.org/officeDocument/2006/relationships/hyperlink" Target="https://github.com/freenetdigital/prometheus_oracle_exporter" TargetMode="External"/><Relationship Id="rId4" Type="http://schemas.openxmlformats.org/officeDocument/2006/relationships/image" Target="../media/image29.jpe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hyperlink" Target="https://www.katacoda.com/courses/prometheus/creating-dashboards-with-grafana" TargetMode="External"/><Relationship Id="rId2" Type="http://schemas.openxmlformats.org/officeDocument/2006/relationships/hyperlink" Target="https://www.katacoda.com/courses/prometheus" TargetMode="External"/><Relationship Id="rId1" Type="http://schemas.openxmlformats.org/officeDocument/2006/relationships/slideLayout" Target="../slideLayouts/slideLayout5.xml"/><Relationship Id="rId4" Type="http://schemas.openxmlformats.org/officeDocument/2006/relationships/image" Target="../media/image32.jpeg"/></Relationships>
</file>

<file path=ppt/slides/_rels/slide27.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33.png"/><Relationship Id="rId7" Type="http://schemas.openxmlformats.org/officeDocument/2006/relationships/hyperlink" Target="mailto:info@amis.nl" TargetMode="External"/><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hyperlink" Target="http://www.amis.nl/" TargetMode="External"/><Relationship Id="rId11" Type="http://schemas.openxmlformats.org/officeDocument/2006/relationships/image" Target="../media/image37.png"/><Relationship Id="rId5" Type="http://schemas.openxmlformats.org/officeDocument/2006/relationships/hyperlink" Target="mailto:lucas.jellema@amis.nl" TargetMode="External"/><Relationship Id="rId10" Type="http://schemas.openxmlformats.org/officeDocument/2006/relationships/image" Target="../media/image36.png"/><Relationship Id="rId4" Type="http://schemas.openxmlformats.org/officeDocument/2006/relationships/hyperlink" Target="http://technology.amis.nl/" TargetMode="External"/><Relationship Id="rId9" Type="http://schemas.openxmlformats.org/officeDocument/2006/relationships/image" Target="../media/image3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Picture Placeholder 6"/>
          <p:cNvSpPr>
            <a:spLocks noGrp="1"/>
          </p:cNvSpPr>
          <p:nvPr>
            <p:ph type="pic" idx="13"/>
          </p:nvPr>
        </p:nvSpPr>
        <p:spPr>
          <a:xfrm>
            <a:off x="11703" y="810001"/>
            <a:ext cx="9144000" cy="3348000"/>
          </a:xfrm>
        </p:spPr>
      </p:sp>
      <p:sp>
        <p:nvSpPr>
          <p:cNvPr id="6" name="Title 5"/>
          <p:cNvSpPr>
            <a:spLocks noGrp="1"/>
          </p:cNvSpPr>
          <p:nvPr>
            <p:ph type="ctrTitle"/>
          </p:nvPr>
        </p:nvSpPr>
        <p:spPr/>
        <p:txBody>
          <a:bodyPr/>
          <a:lstStyle/>
          <a:p>
            <a:r>
              <a:rPr lang="en-US" dirty="0"/>
              <a:t>Monitoring</a:t>
            </a:r>
            <a:br>
              <a:rPr lang="en-US" dirty="0"/>
            </a:br>
            <a:br>
              <a:rPr lang="en-US" dirty="0"/>
            </a:br>
            <a:r>
              <a:rPr lang="en-US" sz="2400" b="0" dirty="0"/>
              <a:t>with Prometheus and Grafana</a:t>
            </a:r>
            <a:endParaRPr lang="nl-NL" sz="2400" b="0" dirty="0"/>
          </a:p>
        </p:txBody>
      </p:sp>
      <p:sp>
        <p:nvSpPr>
          <p:cNvPr id="8" name="Text Placeholder 7"/>
          <p:cNvSpPr>
            <a:spLocks noGrp="1"/>
          </p:cNvSpPr>
          <p:nvPr>
            <p:ph type="body" idx="14"/>
          </p:nvPr>
        </p:nvSpPr>
        <p:spPr>
          <a:xfrm>
            <a:off x="719998" y="880618"/>
            <a:ext cx="4464000" cy="1512000"/>
          </a:xfrm>
        </p:spPr>
        <p:txBody>
          <a:bodyPr/>
          <a:lstStyle/>
          <a:p>
            <a:r>
              <a:rPr lang="en-US" sz="2800" dirty="0"/>
              <a:t>Assuring business value</a:t>
            </a:r>
            <a:endParaRPr lang="nl-NL" sz="2800" dirty="0"/>
          </a:p>
        </p:txBody>
      </p:sp>
      <p:sp>
        <p:nvSpPr>
          <p:cNvPr id="4" name="Footer Placeholder 3"/>
          <p:cNvSpPr>
            <a:spLocks noGrp="1"/>
          </p:cNvSpPr>
          <p:nvPr>
            <p:ph type="ftr" sz="quarter" idx="4294967295"/>
          </p:nvPr>
        </p:nvSpPr>
        <p:spPr>
          <a:xfrm>
            <a:off x="5761038" y="5003800"/>
            <a:ext cx="3240087" cy="107950"/>
          </a:xfrm>
        </p:spPr>
        <p:txBody>
          <a:bodyPr/>
          <a:lstStyle/>
          <a:p>
            <a:r>
              <a:rPr lang="en-US" dirty="0"/>
              <a:t>Monitoring with Prometheus</a:t>
            </a:r>
            <a:endParaRPr lang="nl-NL" dirty="0"/>
          </a:p>
        </p:txBody>
      </p:sp>
      <p:sp>
        <p:nvSpPr>
          <p:cNvPr id="5" name="Slide Number Placeholder 4"/>
          <p:cNvSpPr>
            <a:spLocks noGrp="1"/>
          </p:cNvSpPr>
          <p:nvPr>
            <p:ph type="sldNum" sz="quarter" idx="4294967295"/>
          </p:nvPr>
        </p:nvSpPr>
        <p:spPr>
          <a:xfrm>
            <a:off x="9001125" y="5003800"/>
            <a:ext cx="142875" cy="107950"/>
          </a:xfrm>
        </p:spPr>
        <p:txBody>
          <a:bodyPr/>
          <a:lstStyle/>
          <a:p>
            <a:fld id="{14F1411D-0280-154F-AEAC-4C20B7AA46B2}" type="slidenum">
              <a:rPr lang="nl-NL" smtClean="0"/>
              <a:t>1</a:t>
            </a:fld>
            <a:endParaRPr lang="nl-NL"/>
          </a:p>
        </p:txBody>
      </p:sp>
      <p:sp>
        <p:nvSpPr>
          <p:cNvPr id="48" name="TextBox 47"/>
          <p:cNvSpPr txBox="1"/>
          <p:nvPr/>
        </p:nvSpPr>
        <p:spPr>
          <a:xfrm>
            <a:off x="719998" y="4264489"/>
            <a:ext cx="2140651" cy="400110"/>
          </a:xfrm>
          <a:prstGeom prst="rect">
            <a:avLst/>
          </a:prstGeom>
          <a:noFill/>
        </p:spPr>
        <p:txBody>
          <a:bodyPr wrap="none" lIns="0" tIns="0" rIns="0" bIns="0" rtlCol="0">
            <a:spAutoFit/>
          </a:bodyPr>
          <a:lstStyle/>
          <a:p>
            <a:r>
              <a:rPr lang="en-US" sz="1300" dirty="0"/>
              <a:t>Lucas Jellema, CTO of AMIS</a:t>
            </a:r>
          </a:p>
          <a:p>
            <a:r>
              <a:rPr lang="en-US" sz="1300" dirty="0"/>
              <a:t>Fall 2018</a:t>
            </a:r>
            <a:endParaRPr lang="nl-NL" sz="1300" dirty="0" err="1"/>
          </a:p>
        </p:txBody>
      </p:sp>
      <p:pic>
        <p:nvPicPr>
          <p:cNvPr id="9" name="Picture 4" descr="Image result for prometheus logo">
            <a:extLst>
              <a:ext uri="{FF2B5EF4-FFF2-40B4-BE49-F238E27FC236}">
                <a16:creationId xmlns:a16="http://schemas.microsoft.com/office/drawing/2014/main" id="{5DAB7C6F-945B-4C6F-94E5-0D05465BAC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3996" y="1424079"/>
            <a:ext cx="2464963" cy="244384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8" descr="Image result for grafana logo">
            <a:extLst>
              <a:ext uri="{FF2B5EF4-FFF2-40B4-BE49-F238E27FC236}">
                <a16:creationId xmlns:a16="http://schemas.microsoft.com/office/drawing/2014/main" id="{93805E3A-486F-42F6-BAC2-2B4D36658A6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51998" y="3060000"/>
            <a:ext cx="2295355" cy="10201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9618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B931B3-D717-4340-AE6F-B92A85CB70EF}"/>
              </a:ext>
            </a:extLst>
          </p:cNvPr>
          <p:cNvSpPr>
            <a:spLocks noGrp="1"/>
          </p:cNvSpPr>
          <p:nvPr>
            <p:ph type="title"/>
          </p:nvPr>
        </p:nvSpPr>
        <p:spPr/>
        <p:txBody>
          <a:bodyPr/>
          <a:lstStyle/>
          <a:p>
            <a:r>
              <a:rPr lang="nl-NL" dirty="0" err="1"/>
              <a:t>History</a:t>
            </a:r>
            <a:r>
              <a:rPr lang="nl-NL" dirty="0"/>
              <a:t> </a:t>
            </a:r>
            <a:r>
              <a:rPr lang="nl-NL" dirty="0" err="1"/>
              <a:t>and</a:t>
            </a:r>
            <a:r>
              <a:rPr lang="nl-NL" dirty="0"/>
              <a:t> Status of Prometheus</a:t>
            </a:r>
            <a:endParaRPr lang="en-NL" dirty="0"/>
          </a:p>
        </p:txBody>
      </p:sp>
      <p:sp>
        <p:nvSpPr>
          <p:cNvPr id="3" name="Content Placeholder 2">
            <a:extLst>
              <a:ext uri="{FF2B5EF4-FFF2-40B4-BE49-F238E27FC236}">
                <a16:creationId xmlns:a16="http://schemas.microsoft.com/office/drawing/2014/main" id="{2F57914F-6D93-41DB-9B3C-50E2F5B0EE6C}"/>
              </a:ext>
            </a:extLst>
          </p:cNvPr>
          <p:cNvSpPr>
            <a:spLocks noGrp="1"/>
          </p:cNvSpPr>
          <p:nvPr>
            <p:ph idx="1"/>
          </p:nvPr>
        </p:nvSpPr>
        <p:spPr/>
        <p:txBody>
          <a:bodyPr/>
          <a:lstStyle/>
          <a:p>
            <a:r>
              <a:rPr lang="nl-NL" dirty="0" err="1"/>
              <a:t>Written</a:t>
            </a:r>
            <a:r>
              <a:rPr lang="nl-NL" dirty="0"/>
              <a:t> in Go Lang – </a:t>
            </a:r>
            <a:r>
              <a:rPr lang="nl-NL" dirty="0" err="1"/>
              <a:t>all</a:t>
            </a:r>
            <a:r>
              <a:rPr lang="nl-NL" dirty="0"/>
              <a:t> open source, </a:t>
            </a:r>
            <a:r>
              <a:rPr lang="nl-NL" dirty="0" err="1"/>
              <a:t>available</a:t>
            </a:r>
            <a:r>
              <a:rPr lang="nl-NL" dirty="0"/>
              <a:t> on GitHub</a:t>
            </a:r>
          </a:p>
          <a:p>
            <a:r>
              <a:rPr lang="nl-NL" dirty="0"/>
              <a:t>Part of CNCF</a:t>
            </a:r>
          </a:p>
          <a:p>
            <a:r>
              <a:rPr lang="nl-NL" dirty="0">
                <a:hlinkClick r:id="rId3"/>
              </a:rPr>
              <a:t>https://prometheus.io/</a:t>
            </a:r>
            <a:endParaRPr lang="nl-NL" dirty="0"/>
          </a:p>
          <a:p>
            <a:r>
              <a:rPr lang="nl-NL" dirty="0" err="1"/>
              <a:t>Since</a:t>
            </a:r>
            <a:r>
              <a:rPr lang="nl-NL" dirty="0"/>
              <a:t> 2012</a:t>
            </a:r>
          </a:p>
          <a:p>
            <a:r>
              <a:rPr lang="nl-NL" dirty="0" err="1"/>
              <a:t>Defacto</a:t>
            </a:r>
            <a:r>
              <a:rPr lang="nl-NL" dirty="0"/>
              <a:t> standard </a:t>
            </a:r>
            <a:r>
              <a:rPr lang="nl-NL" dirty="0" err="1"/>
              <a:t>for</a:t>
            </a:r>
            <a:r>
              <a:rPr lang="nl-NL" dirty="0"/>
              <a:t> </a:t>
            </a:r>
            <a:r>
              <a:rPr lang="nl-NL" dirty="0" err="1"/>
              <a:t>gathering</a:t>
            </a:r>
            <a:r>
              <a:rPr lang="nl-NL" dirty="0"/>
              <a:t> </a:t>
            </a:r>
            <a:r>
              <a:rPr lang="nl-NL" dirty="0" err="1"/>
              <a:t>metrics</a:t>
            </a:r>
            <a:r>
              <a:rPr lang="nl-NL" dirty="0"/>
              <a:t> (?)</a:t>
            </a:r>
          </a:p>
          <a:p>
            <a:r>
              <a:rPr lang="en-US" i="1" dirty="0"/>
              <a:t>treating time-series data as a data source for generating alerts is now accessible to everyone through those open source tools like Prometheus</a:t>
            </a:r>
            <a:endParaRPr lang="en-NL" dirty="0"/>
          </a:p>
        </p:txBody>
      </p:sp>
      <p:sp>
        <p:nvSpPr>
          <p:cNvPr id="4" name="Footer Placeholder 3">
            <a:extLst>
              <a:ext uri="{FF2B5EF4-FFF2-40B4-BE49-F238E27FC236}">
                <a16:creationId xmlns:a16="http://schemas.microsoft.com/office/drawing/2014/main" id="{45B8F1CE-F5F9-4FE6-904E-E12EC3869ADE}"/>
              </a:ext>
            </a:extLst>
          </p:cNvPr>
          <p:cNvSpPr>
            <a:spLocks noGrp="1"/>
          </p:cNvSpPr>
          <p:nvPr>
            <p:ph type="ftr" sz="quarter" idx="11"/>
          </p:nvPr>
        </p:nvSpPr>
        <p:spPr/>
        <p:txBody>
          <a:bodyPr/>
          <a:lstStyle/>
          <a:p>
            <a:r>
              <a:rPr lang="nl-NL"/>
              <a:t>Monitoring with Prometheus</a:t>
            </a:r>
            <a:endParaRPr lang="nl-NL" dirty="0"/>
          </a:p>
        </p:txBody>
      </p:sp>
      <p:sp>
        <p:nvSpPr>
          <p:cNvPr id="5" name="Slide Number Placeholder 4">
            <a:extLst>
              <a:ext uri="{FF2B5EF4-FFF2-40B4-BE49-F238E27FC236}">
                <a16:creationId xmlns:a16="http://schemas.microsoft.com/office/drawing/2014/main" id="{C762D763-4713-420A-818A-EA8D2AF32B54}"/>
              </a:ext>
            </a:extLst>
          </p:cNvPr>
          <p:cNvSpPr>
            <a:spLocks noGrp="1"/>
          </p:cNvSpPr>
          <p:nvPr>
            <p:ph type="sldNum" sz="quarter" idx="12"/>
          </p:nvPr>
        </p:nvSpPr>
        <p:spPr/>
        <p:txBody>
          <a:bodyPr/>
          <a:lstStyle/>
          <a:p>
            <a:fld id="{14F1411D-0280-154F-AEAC-4C20B7AA46B2}" type="slidenum">
              <a:rPr lang="nl-NL" smtClean="0"/>
              <a:t>10</a:t>
            </a:fld>
            <a:endParaRPr lang="nl-NL"/>
          </a:p>
        </p:txBody>
      </p:sp>
      <p:pic>
        <p:nvPicPr>
          <p:cNvPr id="6" name="Picture 5">
            <a:extLst>
              <a:ext uri="{FF2B5EF4-FFF2-40B4-BE49-F238E27FC236}">
                <a16:creationId xmlns:a16="http://schemas.microsoft.com/office/drawing/2014/main" id="{13F1E566-B2FC-4B70-8550-B7DF55F58558}"/>
              </a:ext>
            </a:extLst>
          </p:cNvPr>
          <p:cNvPicPr>
            <a:picLocks noChangeAspect="1"/>
          </p:cNvPicPr>
          <p:nvPr/>
        </p:nvPicPr>
        <p:blipFill>
          <a:blip r:embed="rId4"/>
          <a:stretch>
            <a:fillRect/>
          </a:stretch>
        </p:blipFill>
        <p:spPr>
          <a:xfrm>
            <a:off x="2855842" y="2571750"/>
            <a:ext cx="5983357" cy="2235540"/>
          </a:xfrm>
          <a:prstGeom prst="rect">
            <a:avLst/>
          </a:prstGeom>
        </p:spPr>
      </p:pic>
      <p:pic>
        <p:nvPicPr>
          <p:cNvPr id="7" name="Picture 4" descr="Image result for prometheus logo">
            <a:extLst>
              <a:ext uri="{FF2B5EF4-FFF2-40B4-BE49-F238E27FC236}">
                <a16:creationId xmlns:a16="http://schemas.microsoft.com/office/drawing/2014/main" id="{BBD082D4-3B58-4476-9B22-92DEF7C0E92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47520" y="31500"/>
            <a:ext cx="2063576" cy="20458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06619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CC7A4A-611D-4A5B-AFC3-D13343C01194}"/>
              </a:ext>
            </a:extLst>
          </p:cNvPr>
          <p:cNvSpPr>
            <a:spLocks noGrp="1"/>
          </p:cNvSpPr>
          <p:nvPr>
            <p:ph type="title"/>
          </p:nvPr>
        </p:nvSpPr>
        <p:spPr/>
        <p:txBody>
          <a:bodyPr/>
          <a:lstStyle/>
          <a:p>
            <a:r>
              <a:rPr lang="nl-NL" dirty="0"/>
              <a:t>Prometheus</a:t>
            </a:r>
            <a:endParaRPr lang="en-NL" dirty="0"/>
          </a:p>
        </p:txBody>
      </p:sp>
      <p:sp>
        <p:nvSpPr>
          <p:cNvPr id="3" name="Content Placeholder 2">
            <a:extLst>
              <a:ext uri="{FF2B5EF4-FFF2-40B4-BE49-F238E27FC236}">
                <a16:creationId xmlns:a16="http://schemas.microsoft.com/office/drawing/2014/main" id="{81E6A507-6096-4796-A7F2-0D3D0B14AEF9}"/>
              </a:ext>
            </a:extLst>
          </p:cNvPr>
          <p:cNvSpPr>
            <a:spLocks noGrp="1"/>
          </p:cNvSpPr>
          <p:nvPr>
            <p:ph idx="1"/>
          </p:nvPr>
        </p:nvSpPr>
        <p:spPr/>
        <p:txBody>
          <a:bodyPr/>
          <a:lstStyle/>
          <a:p>
            <a:r>
              <a:rPr lang="nl-NL" dirty="0" err="1"/>
              <a:t>Gather</a:t>
            </a:r>
            <a:r>
              <a:rPr lang="nl-NL" dirty="0"/>
              <a:t> </a:t>
            </a:r>
            <a:r>
              <a:rPr lang="nl-NL" dirty="0" err="1"/>
              <a:t>metrics</a:t>
            </a:r>
            <a:r>
              <a:rPr lang="nl-NL" dirty="0"/>
              <a:t> </a:t>
            </a:r>
            <a:r>
              <a:rPr lang="nl-NL" dirty="0" err="1"/>
              <a:t>into</a:t>
            </a:r>
            <a:r>
              <a:rPr lang="nl-NL" dirty="0"/>
              <a:t> database</a:t>
            </a:r>
          </a:p>
          <a:p>
            <a:pPr lvl="1"/>
            <a:r>
              <a:rPr lang="nl-NL" dirty="0" err="1"/>
              <a:t>Scheduled</a:t>
            </a:r>
            <a:r>
              <a:rPr lang="nl-NL" dirty="0"/>
              <a:t> pull |</a:t>
            </a:r>
            <a:r>
              <a:rPr lang="nl-NL" dirty="0" err="1"/>
              <a:t>harvest</a:t>
            </a:r>
            <a:r>
              <a:rPr lang="nl-NL" dirty="0"/>
              <a:t>| </a:t>
            </a:r>
            <a:r>
              <a:rPr lang="nl-NL" dirty="0" err="1"/>
              <a:t>scrape</a:t>
            </a:r>
            <a:r>
              <a:rPr lang="nl-NL" dirty="0"/>
              <a:t> actions – HTTP/TCP </a:t>
            </a:r>
            <a:r>
              <a:rPr lang="nl-NL" dirty="0" err="1"/>
              <a:t>requests</a:t>
            </a:r>
            <a:endParaRPr lang="nl-NL" dirty="0"/>
          </a:p>
          <a:p>
            <a:pPr lvl="1"/>
            <a:r>
              <a:rPr lang="nl-NL" dirty="0" err="1"/>
              <a:t>Accessing</a:t>
            </a:r>
            <a:r>
              <a:rPr lang="nl-NL" dirty="0"/>
              <a:t> </a:t>
            </a:r>
            <a:r>
              <a:rPr lang="nl-NL" dirty="0" err="1"/>
              <a:t>Exporters</a:t>
            </a:r>
            <a:r>
              <a:rPr lang="nl-NL" dirty="0"/>
              <a:t> </a:t>
            </a:r>
            <a:r>
              <a:rPr lang="nl-NL" dirty="0" err="1"/>
              <a:t>and</a:t>
            </a:r>
            <a:r>
              <a:rPr lang="nl-NL" dirty="0"/>
              <a:t> built in (</a:t>
            </a:r>
            <a:r>
              <a:rPr lang="nl-NL" dirty="0" err="1"/>
              <a:t>scrape</a:t>
            </a:r>
            <a:r>
              <a:rPr lang="nl-NL" dirty="0"/>
              <a:t>) </a:t>
            </a:r>
            <a:r>
              <a:rPr lang="nl-NL" dirty="0" err="1"/>
              <a:t>endpoints</a:t>
            </a:r>
            <a:endParaRPr lang="nl-NL" dirty="0"/>
          </a:p>
          <a:p>
            <a:r>
              <a:rPr lang="nl-NL" dirty="0"/>
              <a:t>Make </a:t>
            </a:r>
            <a:r>
              <a:rPr lang="nl-NL" dirty="0" err="1"/>
              <a:t>metrics</a:t>
            </a:r>
            <a:r>
              <a:rPr lang="nl-NL" dirty="0"/>
              <a:t> </a:t>
            </a:r>
            <a:r>
              <a:rPr lang="nl-NL" dirty="0" err="1"/>
              <a:t>availabe</a:t>
            </a:r>
            <a:r>
              <a:rPr lang="nl-NL" dirty="0"/>
              <a:t> </a:t>
            </a:r>
            <a:r>
              <a:rPr lang="nl-NL" dirty="0" err="1"/>
              <a:t>to</a:t>
            </a:r>
            <a:r>
              <a:rPr lang="nl-NL" dirty="0"/>
              <a:t> </a:t>
            </a:r>
            <a:r>
              <a:rPr lang="nl-NL" dirty="0" err="1"/>
              <a:t>consuming</a:t>
            </a:r>
            <a:r>
              <a:rPr lang="nl-NL" dirty="0"/>
              <a:t> systems </a:t>
            </a:r>
            <a:r>
              <a:rPr lang="nl-NL" dirty="0" err="1"/>
              <a:t>and</a:t>
            </a:r>
            <a:r>
              <a:rPr lang="nl-NL" dirty="0"/>
              <a:t> </a:t>
            </a:r>
            <a:r>
              <a:rPr lang="nl-NL" dirty="0" err="1"/>
              <a:t>humans</a:t>
            </a:r>
            <a:endParaRPr lang="nl-NL" dirty="0"/>
          </a:p>
          <a:p>
            <a:pPr lvl="1"/>
            <a:r>
              <a:rPr lang="nl-NL" dirty="0" err="1"/>
              <a:t>Such</a:t>
            </a:r>
            <a:r>
              <a:rPr lang="nl-NL" dirty="0"/>
              <a:t> as </a:t>
            </a:r>
            <a:r>
              <a:rPr lang="nl-NL" dirty="0" err="1"/>
              <a:t>Grafana</a:t>
            </a:r>
            <a:r>
              <a:rPr lang="nl-NL" dirty="0"/>
              <a:t> (</a:t>
            </a:r>
            <a:r>
              <a:rPr lang="nl-NL" dirty="0" err="1"/>
              <a:t>for</a:t>
            </a:r>
            <a:r>
              <a:rPr lang="nl-NL" dirty="0"/>
              <a:t> </a:t>
            </a:r>
            <a:r>
              <a:rPr lang="nl-NL" dirty="0" err="1"/>
              <a:t>dashboarding</a:t>
            </a:r>
            <a:r>
              <a:rPr lang="nl-NL" dirty="0"/>
              <a:t>)</a:t>
            </a:r>
          </a:p>
          <a:p>
            <a:pPr lvl="1"/>
            <a:r>
              <a:rPr lang="nl-NL" dirty="0"/>
              <a:t>REST </a:t>
            </a:r>
            <a:r>
              <a:rPr lang="nl-NL" dirty="0" err="1"/>
              <a:t>APIs</a:t>
            </a:r>
            <a:endParaRPr lang="nl-NL" dirty="0"/>
          </a:p>
          <a:p>
            <a:pPr lvl="1"/>
            <a:r>
              <a:rPr lang="nl-NL" dirty="0"/>
              <a:t>Prometheus UI – </a:t>
            </a:r>
            <a:r>
              <a:rPr lang="nl-NL" dirty="0" err="1"/>
              <a:t>Graphs</a:t>
            </a:r>
            <a:r>
              <a:rPr lang="nl-NL" dirty="0"/>
              <a:t>, Console, </a:t>
            </a:r>
            <a:r>
              <a:rPr lang="nl-NL" dirty="0" err="1"/>
              <a:t>PromQL</a:t>
            </a:r>
            <a:endParaRPr lang="nl-NL" dirty="0"/>
          </a:p>
          <a:p>
            <a:r>
              <a:rPr lang="nl-NL" dirty="0" err="1"/>
              <a:t>Analyze</a:t>
            </a:r>
            <a:r>
              <a:rPr lang="nl-NL" dirty="0"/>
              <a:t> </a:t>
            </a:r>
            <a:r>
              <a:rPr lang="nl-NL" dirty="0" err="1"/>
              <a:t>metrics</a:t>
            </a:r>
            <a:r>
              <a:rPr lang="nl-NL" dirty="0"/>
              <a:t> </a:t>
            </a:r>
            <a:r>
              <a:rPr lang="nl-NL" dirty="0" err="1"/>
              <a:t>according</a:t>
            </a:r>
            <a:r>
              <a:rPr lang="nl-NL" dirty="0"/>
              <a:t> </a:t>
            </a:r>
            <a:r>
              <a:rPr lang="nl-NL" dirty="0" err="1"/>
              <a:t>to</a:t>
            </a:r>
            <a:r>
              <a:rPr lang="nl-NL" dirty="0"/>
              <a:t> [alert] </a:t>
            </a:r>
            <a:r>
              <a:rPr lang="nl-NL" dirty="0" err="1"/>
              <a:t>rules</a:t>
            </a:r>
            <a:endParaRPr lang="nl-NL" dirty="0"/>
          </a:p>
          <a:p>
            <a:pPr lvl="1"/>
            <a:r>
              <a:rPr lang="nl-NL" dirty="0" err="1"/>
              <a:t>Determine</a:t>
            </a:r>
            <a:r>
              <a:rPr lang="nl-NL" dirty="0"/>
              <a:t> </a:t>
            </a:r>
            <a:r>
              <a:rPr lang="nl-NL" dirty="0" err="1"/>
              <a:t>if</a:t>
            </a:r>
            <a:r>
              <a:rPr lang="nl-NL" dirty="0"/>
              <a:t> alerts are “</a:t>
            </a:r>
            <a:r>
              <a:rPr lang="nl-NL" dirty="0" err="1"/>
              <a:t>firing</a:t>
            </a:r>
            <a:r>
              <a:rPr lang="nl-NL" dirty="0"/>
              <a:t>”</a:t>
            </a:r>
          </a:p>
          <a:p>
            <a:r>
              <a:rPr lang="nl-NL" dirty="0"/>
              <a:t>Act on </a:t>
            </a:r>
            <a:r>
              <a:rPr lang="nl-NL" dirty="0" err="1"/>
              <a:t>firing</a:t>
            </a:r>
            <a:r>
              <a:rPr lang="nl-NL" dirty="0"/>
              <a:t> alerts</a:t>
            </a:r>
          </a:p>
          <a:p>
            <a:pPr lvl="1"/>
            <a:r>
              <a:rPr lang="nl-NL" dirty="0" err="1"/>
              <a:t>Send</a:t>
            </a:r>
            <a:r>
              <a:rPr lang="nl-NL" dirty="0"/>
              <a:t> </a:t>
            </a:r>
            <a:r>
              <a:rPr lang="nl-NL" dirty="0" err="1"/>
              <a:t>notifications</a:t>
            </a:r>
            <a:r>
              <a:rPr lang="nl-NL" dirty="0"/>
              <a:t> </a:t>
            </a:r>
          </a:p>
          <a:p>
            <a:r>
              <a:rPr lang="nl-NL" dirty="0"/>
              <a:t>Supports </a:t>
            </a:r>
            <a:r>
              <a:rPr lang="nl-NL" dirty="0" err="1"/>
              <a:t>federation</a:t>
            </a:r>
            <a:r>
              <a:rPr lang="nl-NL" dirty="0"/>
              <a:t> – </a:t>
            </a:r>
            <a:r>
              <a:rPr lang="nl-NL" dirty="0" err="1"/>
              <a:t>global</a:t>
            </a:r>
            <a:r>
              <a:rPr lang="nl-NL" dirty="0"/>
              <a:t> view over </a:t>
            </a:r>
            <a:r>
              <a:rPr lang="nl-NL" dirty="0" err="1"/>
              <a:t>local</a:t>
            </a:r>
            <a:r>
              <a:rPr lang="nl-NL" dirty="0"/>
              <a:t> environments </a:t>
            </a:r>
            <a:r>
              <a:rPr lang="nl-NL" dirty="0" err="1"/>
              <a:t>and</a:t>
            </a:r>
            <a:br>
              <a:rPr lang="nl-NL" dirty="0"/>
            </a:br>
            <a:r>
              <a:rPr lang="nl-NL" dirty="0"/>
              <a:t>recovery of </a:t>
            </a:r>
            <a:r>
              <a:rPr lang="nl-NL" dirty="0" err="1"/>
              <a:t>local</a:t>
            </a:r>
            <a:r>
              <a:rPr lang="nl-NL" dirty="0"/>
              <a:t> environment</a:t>
            </a:r>
            <a:br>
              <a:rPr lang="nl-NL" dirty="0"/>
            </a:br>
            <a:endParaRPr lang="en-NL" dirty="0"/>
          </a:p>
        </p:txBody>
      </p:sp>
      <p:sp>
        <p:nvSpPr>
          <p:cNvPr id="4" name="Footer Placeholder 3">
            <a:extLst>
              <a:ext uri="{FF2B5EF4-FFF2-40B4-BE49-F238E27FC236}">
                <a16:creationId xmlns:a16="http://schemas.microsoft.com/office/drawing/2014/main" id="{CA377119-D516-4532-AA1B-24B954A3EC15}"/>
              </a:ext>
            </a:extLst>
          </p:cNvPr>
          <p:cNvSpPr>
            <a:spLocks noGrp="1"/>
          </p:cNvSpPr>
          <p:nvPr>
            <p:ph type="ftr" sz="quarter" idx="11"/>
          </p:nvPr>
        </p:nvSpPr>
        <p:spPr/>
        <p:txBody>
          <a:bodyPr/>
          <a:lstStyle/>
          <a:p>
            <a:r>
              <a:rPr lang="nl-NL"/>
              <a:t>Monitoring with Prometheus</a:t>
            </a:r>
            <a:endParaRPr lang="nl-NL" dirty="0"/>
          </a:p>
        </p:txBody>
      </p:sp>
      <p:sp>
        <p:nvSpPr>
          <p:cNvPr id="5" name="Slide Number Placeholder 4">
            <a:extLst>
              <a:ext uri="{FF2B5EF4-FFF2-40B4-BE49-F238E27FC236}">
                <a16:creationId xmlns:a16="http://schemas.microsoft.com/office/drawing/2014/main" id="{29BFF5B1-C6B5-4312-AD09-AB9D9E2E5FC9}"/>
              </a:ext>
            </a:extLst>
          </p:cNvPr>
          <p:cNvSpPr>
            <a:spLocks noGrp="1"/>
          </p:cNvSpPr>
          <p:nvPr>
            <p:ph type="sldNum" sz="quarter" idx="12"/>
          </p:nvPr>
        </p:nvSpPr>
        <p:spPr/>
        <p:txBody>
          <a:bodyPr/>
          <a:lstStyle/>
          <a:p>
            <a:fld id="{14F1411D-0280-154F-AEAC-4C20B7AA46B2}" type="slidenum">
              <a:rPr lang="nl-NL" smtClean="0"/>
              <a:t>11</a:t>
            </a:fld>
            <a:endParaRPr lang="nl-NL"/>
          </a:p>
        </p:txBody>
      </p:sp>
      <p:pic>
        <p:nvPicPr>
          <p:cNvPr id="2052" name="Picture 4" descr="Image result for prometheus logo">
            <a:extLst>
              <a:ext uri="{FF2B5EF4-FFF2-40B4-BE49-F238E27FC236}">
                <a16:creationId xmlns:a16="http://schemas.microsoft.com/office/drawing/2014/main" id="{968ED334-66AD-4F83-9E3B-7395348EEEE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97583" y="2272157"/>
            <a:ext cx="2464963" cy="24438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62828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A9F996-BAC2-4617-ADA4-D03C2F02E797}"/>
              </a:ext>
            </a:extLst>
          </p:cNvPr>
          <p:cNvSpPr>
            <a:spLocks noGrp="1"/>
          </p:cNvSpPr>
          <p:nvPr>
            <p:ph type="title"/>
          </p:nvPr>
        </p:nvSpPr>
        <p:spPr/>
        <p:txBody>
          <a:bodyPr/>
          <a:lstStyle/>
          <a:p>
            <a:r>
              <a:rPr lang="nl-NL" dirty="0"/>
              <a:t>Prometheus Architecture</a:t>
            </a:r>
            <a:endParaRPr lang="en-NL" dirty="0"/>
          </a:p>
        </p:txBody>
      </p:sp>
      <p:sp>
        <p:nvSpPr>
          <p:cNvPr id="3" name="Content Placeholder 2">
            <a:extLst>
              <a:ext uri="{FF2B5EF4-FFF2-40B4-BE49-F238E27FC236}">
                <a16:creationId xmlns:a16="http://schemas.microsoft.com/office/drawing/2014/main" id="{936E025C-6626-4A25-8A66-F145BE65EC06}"/>
              </a:ext>
            </a:extLst>
          </p:cNvPr>
          <p:cNvSpPr>
            <a:spLocks noGrp="1"/>
          </p:cNvSpPr>
          <p:nvPr>
            <p:ph idx="1"/>
          </p:nvPr>
        </p:nvSpPr>
        <p:spPr/>
        <p:txBody>
          <a:bodyPr/>
          <a:lstStyle/>
          <a:p>
            <a:endParaRPr lang="en-NL"/>
          </a:p>
        </p:txBody>
      </p:sp>
      <p:sp>
        <p:nvSpPr>
          <p:cNvPr id="4" name="Footer Placeholder 3">
            <a:extLst>
              <a:ext uri="{FF2B5EF4-FFF2-40B4-BE49-F238E27FC236}">
                <a16:creationId xmlns:a16="http://schemas.microsoft.com/office/drawing/2014/main" id="{281B31C4-422D-4787-AABB-FC9025EE1CE8}"/>
              </a:ext>
            </a:extLst>
          </p:cNvPr>
          <p:cNvSpPr>
            <a:spLocks noGrp="1"/>
          </p:cNvSpPr>
          <p:nvPr>
            <p:ph type="ftr" sz="quarter" idx="11"/>
          </p:nvPr>
        </p:nvSpPr>
        <p:spPr/>
        <p:txBody>
          <a:bodyPr/>
          <a:lstStyle/>
          <a:p>
            <a:r>
              <a:rPr lang="nl-NL"/>
              <a:t>Monitoring with Prometheus</a:t>
            </a:r>
            <a:endParaRPr lang="nl-NL" dirty="0"/>
          </a:p>
        </p:txBody>
      </p:sp>
      <p:sp>
        <p:nvSpPr>
          <p:cNvPr id="5" name="Slide Number Placeholder 4">
            <a:extLst>
              <a:ext uri="{FF2B5EF4-FFF2-40B4-BE49-F238E27FC236}">
                <a16:creationId xmlns:a16="http://schemas.microsoft.com/office/drawing/2014/main" id="{DE307571-545D-4C16-AB70-4C3D7563AAFE}"/>
              </a:ext>
            </a:extLst>
          </p:cNvPr>
          <p:cNvSpPr>
            <a:spLocks noGrp="1"/>
          </p:cNvSpPr>
          <p:nvPr>
            <p:ph type="sldNum" sz="quarter" idx="12"/>
          </p:nvPr>
        </p:nvSpPr>
        <p:spPr/>
        <p:txBody>
          <a:bodyPr/>
          <a:lstStyle/>
          <a:p>
            <a:fld id="{14F1411D-0280-154F-AEAC-4C20B7AA46B2}" type="slidenum">
              <a:rPr lang="nl-NL" smtClean="0"/>
              <a:t>12</a:t>
            </a:fld>
            <a:endParaRPr lang="nl-NL"/>
          </a:p>
        </p:txBody>
      </p:sp>
      <p:pic>
        <p:nvPicPr>
          <p:cNvPr id="6146" name="Picture 2" descr="Architecture diargram">
            <a:extLst>
              <a:ext uri="{FF2B5EF4-FFF2-40B4-BE49-F238E27FC236}">
                <a16:creationId xmlns:a16="http://schemas.microsoft.com/office/drawing/2014/main" id="{413DFE77-A221-4462-92D1-2F11611CB4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3299" y="726055"/>
            <a:ext cx="7170698" cy="39899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90062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283AAC-08EB-4CE0-BF8B-1689AD477A70}"/>
              </a:ext>
            </a:extLst>
          </p:cNvPr>
          <p:cNvSpPr>
            <a:spLocks noGrp="1"/>
          </p:cNvSpPr>
          <p:nvPr>
            <p:ph type="title"/>
          </p:nvPr>
        </p:nvSpPr>
        <p:spPr/>
        <p:txBody>
          <a:bodyPr/>
          <a:lstStyle/>
          <a:p>
            <a:r>
              <a:rPr lang="nl-NL" dirty="0"/>
              <a:t>Prometheus </a:t>
            </a:r>
            <a:r>
              <a:rPr lang="nl-NL" dirty="0" err="1"/>
              <a:t>Metrics</a:t>
            </a:r>
            <a:endParaRPr lang="en-NL" dirty="0"/>
          </a:p>
        </p:txBody>
      </p:sp>
      <p:sp>
        <p:nvSpPr>
          <p:cNvPr id="3" name="Content Placeholder 2">
            <a:extLst>
              <a:ext uri="{FF2B5EF4-FFF2-40B4-BE49-F238E27FC236}">
                <a16:creationId xmlns:a16="http://schemas.microsoft.com/office/drawing/2014/main" id="{90ADDCFC-AEF6-4C24-9042-FC85B80BD197}"/>
              </a:ext>
            </a:extLst>
          </p:cNvPr>
          <p:cNvSpPr>
            <a:spLocks noGrp="1"/>
          </p:cNvSpPr>
          <p:nvPr>
            <p:ph idx="1"/>
          </p:nvPr>
        </p:nvSpPr>
        <p:spPr>
          <a:xfrm>
            <a:off x="720003" y="936000"/>
            <a:ext cx="8364362" cy="3780000"/>
          </a:xfrm>
        </p:spPr>
        <p:txBody>
          <a:bodyPr/>
          <a:lstStyle/>
          <a:p>
            <a:r>
              <a:rPr lang="nl-NL" dirty="0" err="1"/>
              <a:t>All</a:t>
            </a:r>
            <a:r>
              <a:rPr lang="nl-NL" dirty="0"/>
              <a:t> are </a:t>
            </a:r>
            <a:r>
              <a:rPr lang="nl-NL" dirty="0" err="1"/>
              <a:t>numeric</a:t>
            </a:r>
            <a:endParaRPr lang="nl-NL" dirty="0"/>
          </a:p>
          <a:p>
            <a:r>
              <a:rPr lang="nl-NL" dirty="0" err="1"/>
              <a:t>Uniquely</a:t>
            </a:r>
            <a:r>
              <a:rPr lang="nl-NL" dirty="0"/>
              <a:t> </a:t>
            </a:r>
            <a:r>
              <a:rPr lang="nl-NL" dirty="0" err="1"/>
              <a:t>identified</a:t>
            </a:r>
            <a:r>
              <a:rPr lang="nl-NL" dirty="0"/>
              <a:t> </a:t>
            </a:r>
            <a:r>
              <a:rPr lang="nl-NL" dirty="0" err="1"/>
              <a:t>by</a:t>
            </a:r>
            <a:r>
              <a:rPr lang="nl-NL" dirty="0"/>
              <a:t> name </a:t>
            </a:r>
            <a:r>
              <a:rPr lang="nl-NL" dirty="0" err="1"/>
              <a:t>and</a:t>
            </a:r>
            <a:r>
              <a:rPr lang="nl-NL" dirty="0"/>
              <a:t> set of labels</a:t>
            </a:r>
          </a:p>
          <a:p>
            <a:r>
              <a:rPr lang="nl-NL" dirty="0" err="1"/>
              <a:t>All</a:t>
            </a:r>
            <a:r>
              <a:rPr lang="nl-NL" dirty="0"/>
              <a:t> </a:t>
            </a:r>
            <a:r>
              <a:rPr lang="nl-NL" dirty="0" err="1"/>
              <a:t>can</a:t>
            </a:r>
            <a:r>
              <a:rPr lang="nl-NL" dirty="0"/>
              <a:t> </a:t>
            </a:r>
            <a:r>
              <a:rPr lang="nl-NL" dirty="0" err="1"/>
              <a:t>be</a:t>
            </a:r>
            <a:r>
              <a:rPr lang="nl-NL" dirty="0"/>
              <a:t> </a:t>
            </a:r>
            <a:r>
              <a:rPr lang="nl-NL" dirty="0" err="1"/>
              <a:t>labeled</a:t>
            </a:r>
            <a:r>
              <a:rPr lang="nl-NL" dirty="0"/>
              <a:t> (</a:t>
            </a:r>
            <a:r>
              <a:rPr lang="nl-NL" dirty="0" err="1"/>
              <a:t>associated</a:t>
            </a:r>
            <a:r>
              <a:rPr lang="nl-NL" dirty="0"/>
              <a:t> </a:t>
            </a:r>
            <a:r>
              <a:rPr lang="nl-NL" dirty="0" err="1"/>
              <a:t>with</a:t>
            </a:r>
            <a:r>
              <a:rPr lang="nl-NL" dirty="0"/>
              <a:t> </a:t>
            </a:r>
            <a:r>
              <a:rPr lang="nl-NL" dirty="0" err="1"/>
              <a:t>dimensions</a:t>
            </a:r>
            <a:r>
              <a:rPr lang="nl-NL" dirty="0"/>
              <a:t>)</a:t>
            </a:r>
          </a:p>
          <a:p>
            <a:pPr lvl="1"/>
            <a:r>
              <a:rPr lang="nl-NL" dirty="0" err="1"/>
              <a:t>Aggregation</a:t>
            </a:r>
            <a:r>
              <a:rPr lang="nl-NL" dirty="0"/>
              <a:t> is </a:t>
            </a:r>
            <a:r>
              <a:rPr lang="nl-NL" dirty="0" err="1"/>
              <a:t>done</a:t>
            </a:r>
            <a:r>
              <a:rPr lang="nl-NL" dirty="0"/>
              <a:t> </a:t>
            </a:r>
            <a:r>
              <a:rPr lang="nl-NL" i="1" dirty="0" err="1"/>
              <a:t>grouped</a:t>
            </a:r>
            <a:r>
              <a:rPr lang="nl-NL" i="1" dirty="0"/>
              <a:t> </a:t>
            </a:r>
            <a:r>
              <a:rPr lang="nl-NL" i="1" dirty="0" err="1"/>
              <a:t>by</a:t>
            </a:r>
            <a:r>
              <a:rPr lang="nl-NL" i="1" dirty="0"/>
              <a:t> </a:t>
            </a:r>
            <a:r>
              <a:rPr lang="nl-NL" i="1" dirty="0" err="1"/>
              <a:t>dimension</a:t>
            </a:r>
            <a:endParaRPr lang="nl-NL" i="1" dirty="0"/>
          </a:p>
          <a:p>
            <a:pPr lvl="1"/>
            <a:r>
              <a:rPr lang="nl-NL" dirty="0"/>
              <a:t>(labels </a:t>
            </a:r>
            <a:r>
              <a:rPr lang="nl-NL" dirty="0" err="1"/>
              <a:t>should</a:t>
            </a:r>
            <a:r>
              <a:rPr lang="nl-NL" dirty="0"/>
              <a:t> have </a:t>
            </a:r>
            <a:r>
              <a:rPr lang="nl-NL" dirty="0" err="1"/>
              <a:t>limited</a:t>
            </a:r>
            <a:r>
              <a:rPr lang="nl-NL" dirty="0"/>
              <a:t> </a:t>
            </a:r>
            <a:r>
              <a:rPr lang="nl-NL" dirty="0" err="1"/>
              <a:t>number</a:t>
            </a:r>
            <a:r>
              <a:rPr lang="nl-NL" dirty="0"/>
              <a:t> of </a:t>
            </a:r>
            <a:r>
              <a:rPr lang="nl-NL" dirty="0" err="1"/>
              <a:t>values</a:t>
            </a:r>
            <a:r>
              <a:rPr lang="nl-NL" dirty="0"/>
              <a:t>)</a:t>
            </a:r>
          </a:p>
          <a:p>
            <a:pPr lvl="1"/>
            <a:r>
              <a:rPr lang="nl-NL" dirty="0"/>
              <a:t>Filtering </a:t>
            </a:r>
            <a:r>
              <a:rPr lang="nl-NL" dirty="0" err="1"/>
              <a:t>and</a:t>
            </a:r>
            <a:r>
              <a:rPr lang="nl-NL" dirty="0"/>
              <a:t> </a:t>
            </a:r>
            <a:r>
              <a:rPr lang="nl-NL" dirty="0" err="1"/>
              <a:t>Drill</a:t>
            </a:r>
            <a:r>
              <a:rPr lang="nl-NL" dirty="0"/>
              <a:t> down is </a:t>
            </a:r>
            <a:r>
              <a:rPr lang="nl-NL" dirty="0" err="1"/>
              <a:t>also</a:t>
            </a:r>
            <a:r>
              <a:rPr lang="nl-NL" dirty="0"/>
              <a:t> </a:t>
            </a:r>
            <a:r>
              <a:rPr lang="nl-NL" dirty="0" err="1"/>
              <a:t>done</a:t>
            </a:r>
            <a:r>
              <a:rPr lang="nl-NL" dirty="0"/>
              <a:t> </a:t>
            </a:r>
            <a:r>
              <a:rPr lang="nl-NL" dirty="0" err="1"/>
              <a:t>using</a:t>
            </a:r>
            <a:r>
              <a:rPr lang="nl-NL" dirty="0"/>
              <a:t> labels</a:t>
            </a:r>
            <a:br>
              <a:rPr lang="nl-NL" dirty="0"/>
            </a:br>
            <a:br>
              <a:rPr lang="nl-NL" dirty="0"/>
            </a:br>
            <a:endParaRPr lang="nl-NL" dirty="0"/>
          </a:p>
          <a:p>
            <a:r>
              <a:rPr lang="nl-NL" dirty="0" err="1"/>
              <a:t>Examples</a:t>
            </a:r>
            <a:r>
              <a:rPr lang="nl-NL" dirty="0"/>
              <a:t> of labels:</a:t>
            </a:r>
          </a:p>
          <a:p>
            <a:pPr lvl="1"/>
            <a:r>
              <a:rPr lang="nl-NL" dirty="0"/>
              <a:t>Data Center, </a:t>
            </a:r>
            <a:r>
              <a:rPr lang="nl-NL" dirty="0" err="1"/>
              <a:t>Region</a:t>
            </a:r>
            <a:endParaRPr lang="nl-NL" dirty="0"/>
          </a:p>
          <a:p>
            <a:pPr lvl="1"/>
            <a:r>
              <a:rPr lang="nl-NL" dirty="0"/>
              <a:t>Environment (</a:t>
            </a:r>
            <a:r>
              <a:rPr lang="nl-NL" dirty="0" err="1"/>
              <a:t>Prod</a:t>
            </a:r>
            <a:r>
              <a:rPr lang="nl-NL" dirty="0"/>
              <a:t>, </a:t>
            </a:r>
            <a:r>
              <a:rPr lang="nl-NL" dirty="0" err="1"/>
              <a:t>Acc</a:t>
            </a:r>
            <a:r>
              <a:rPr lang="nl-NL" dirty="0"/>
              <a:t>, Test)</a:t>
            </a:r>
          </a:p>
          <a:p>
            <a:pPr lvl="1"/>
            <a:r>
              <a:rPr lang="nl-NL" dirty="0"/>
              <a:t>Service, Application, Module</a:t>
            </a:r>
          </a:p>
          <a:p>
            <a:pPr lvl="1"/>
            <a:r>
              <a:rPr lang="nl-NL" dirty="0"/>
              <a:t>URL </a:t>
            </a:r>
            <a:r>
              <a:rPr lang="nl-NL" dirty="0" err="1"/>
              <a:t>Path</a:t>
            </a:r>
            <a:r>
              <a:rPr lang="nl-NL" dirty="0"/>
              <a:t>, </a:t>
            </a:r>
            <a:r>
              <a:rPr lang="nl-NL" dirty="0" err="1"/>
              <a:t>request</a:t>
            </a:r>
            <a:r>
              <a:rPr lang="nl-NL" dirty="0"/>
              <a:t> type, status, error code</a:t>
            </a:r>
          </a:p>
          <a:p>
            <a:pPr lvl="1"/>
            <a:r>
              <a:rPr lang="nl-NL" dirty="0" err="1"/>
              <a:t>Not</a:t>
            </a:r>
            <a:r>
              <a:rPr lang="nl-NL" dirty="0"/>
              <a:t> </a:t>
            </a:r>
            <a:r>
              <a:rPr lang="nl-NL" dirty="0" err="1"/>
              <a:t>for</a:t>
            </a:r>
            <a:r>
              <a:rPr lang="nl-NL" dirty="0"/>
              <a:t> </a:t>
            </a:r>
            <a:r>
              <a:rPr lang="nl-NL" dirty="0" err="1"/>
              <a:t>dynamic</a:t>
            </a:r>
            <a:r>
              <a:rPr lang="nl-NL" dirty="0"/>
              <a:t> </a:t>
            </a:r>
            <a:r>
              <a:rPr lang="nl-NL" dirty="0" err="1"/>
              <a:t>aspects</a:t>
            </a:r>
            <a:r>
              <a:rPr lang="nl-NL" dirty="0"/>
              <a:t> </a:t>
            </a:r>
            <a:r>
              <a:rPr lang="nl-NL" dirty="0" err="1"/>
              <a:t>such</a:t>
            </a:r>
            <a:r>
              <a:rPr lang="nl-NL" dirty="0"/>
              <a:t> as date, time, user </a:t>
            </a:r>
            <a:r>
              <a:rPr lang="nl-NL" dirty="0" err="1"/>
              <a:t>id</a:t>
            </a:r>
            <a:r>
              <a:rPr lang="nl-NL" dirty="0"/>
              <a:t>, user IP</a:t>
            </a:r>
          </a:p>
          <a:p>
            <a:pPr lvl="1"/>
            <a:endParaRPr lang="en-NL" dirty="0"/>
          </a:p>
        </p:txBody>
      </p:sp>
      <p:sp>
        <p:nvSpPr>
          <p:cNvPr id="4" name="Footer Placeholder 3">
            <a:extLst>
              <a:ext uri="{FF2B5EF4-FFF2-40B4-BE49-F238E27FC236}">
                <a16:creationId xmlns:a16="http://schemas.microsoft.com/office/drawing/2014/main" id="{4EAA0E0B-C5B0-4F2B-A074-40CF3D64414A}"/>
              </a:ext>
            </a:extLst>
          </p:cNvPr>
          <p:cNvSpPr>
            <a:spLocks noGrp="1"/>
          </p:cNvSpPr>
          <p:nvPr>
            <p:ph type="ftr" sz="quarter" idx="11"/>
          </p:nvPr>
        </p:nvSpPr>
        <p:spPr/>
        <p:txBody>
          <a:bodyPr/>
          <a:lstStyle/>
          <a:p>
            <a:r>
              <a:rPr lang="nl-NL"/>
              <a:t>Monitoring with Prometheus</a:t>
            </a:r>
            <a:endParaRPr lang="nl-NL" dirty="0"/>
          </a:p>
        </p:txBody>
      </p:sp>
      <p:sp>
        <p:nvSpPr>
          <p:cNvPr id="5" name="Slide Number Placeholder 4">
            <a:extLst>
              <a:ext uri="{FF2B5EF4-FFF2-40B4-BE49-F238E27FC236}">
                <a16:creationId xmlns:a16="http://schemas.microsoft.com/office/drawing/2014/main" id="{8B265BE5-F199-4159-AE70-81684B168156}"/>
              </a:ext>
            </a:extLst>
          </p:cNvPr>
          <p:cNvSpPr>
            <a:spLocks noGrp="1"/>
          </p:cNvSpPr>
          <p:nvPr>
            <p:ph type="sldNum" sz="quarter" idx="12"/>
          </p:nvPr>
        </p:nvSpPr>
        <p:spPr/>
        <p:txBody>
          <a:bodyPr/>
          <a:lstStyle/>
          <a:p>
            <a:fld id="{14F1411D-0280-154F-AEAC-4C20B7AA46B2}" type="slidenum">
              <a:rPr lang="nl-NL" smtClean="0"/>
              <a:t>13</a:t>
            </a:fld>
            <a:endParaRPr lang="nl-NL"/>
          </a:p>
        </p:txBody>
      </p:sp>
    </p:spTree>
    <p:extLst>
      <p:ext uri="{BB962C8B-B14F-4D97-AF65-F5344CB8AC3E}">
        <p14:creationId xmlns:p14="http://schemas.microsoft.com/office/powerpoint/2010/main" val="26700052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283AAC-08EB-4CE0-BF8B-1689AD477A70}"/>
              </a:ext>
            </a:extLst>
          </p:cNvPr>
          <p:cNvSpPr>
            <a:spLocks noGrp="1"/>
          </p:cNvSpPr>
          <p:nvPr>
            <p:ph type="title"/>
          </p:nvPr>
        </p:nvSpPr>
        <p:spPr/>
        <p:txBody>
          <a:bodyPr/>
          <a:lstStyle/>
          <a:p>
            <a:r>
              <a:rPr lang="nl-NL" dirty="0"/>
              <a:t>Prometheus – Types of </a:t>
            </a:r>
            <a:r>
              <a:rPr lang="nl-NL" dirty="0" err="1"/>
              <a:t>Metrics</a:t>
            </a:r>
            <a:endParaRPr lang="en-NL" dirty="0"/>
          </a:p>
        </p:txBody>
      </p:sp>
      <p:sp>
        <p:nvSpPr>
          <p:cNvPr id="3" name="Content Placeholder 2">
            <a:extLst>
              <a:ext uri="{FF2B5EF4-FFF2-40B4-BE49-F238E27FC236}">
                <a16:creationId xmlns:a16="http://schemas.microsoft.com/office/drawing/2014/main" id="{90ADDCFC-AEF6-4C24-9042-FC85B80BD197}"/>
              </a:ext>
            </a:extLst>
          </p:cNvPr>
          <p:cNvSpPr>
            <a:spLocks noGrp="1"/>
          </p:cNvSpPr>
          <p:nvPr>
            <p:ph idx="1"/>
          </p:nvPr>
        </p:nvSpPr>
        <p:spPr>
          <a:xfrm>
            <a:off x="720003" y="936000"/>
            <a:ext cx="7487997" cy="3780000"/>
          </a:xfrm>
        </p:spPr>
        <p:txBody>
          <a:bodyPr/>
          <a:lstStyle/>
          <a:p>
            <a:r>
              <a:rPr lang="nl-NL" dirty="0"/>
              <a:t>Basic counters:</a:t>
            </a:r>
          </a:p>
          <a:p>
            <a:pPr lvl="1"/>
            <a:r>
              <a:rPr lang="nl-NL" dirty="0" err="1"/>
              <a:t>Gauge</a:t>
            </a:r>
            <a:r>
              <a:rPr lang="nl-NL" dirty="0"/>
              <a:t> – </a:t>
            </a:r>
            <a:r>
              <a:rPr lang="nl-NL" dirty="0" err="1"/>
              <a:t>current</a:t>
            </a:r>
            <a:r>
              <a:rPr lang="nl-NL" dirty="0"/>
              <a:t> </a:t>
            </a:r>
            <a:r>
              <a:rPr lang="nl-NL" dirty="0" err="1"/>
              <a:t>value</a:t>
            </a:r>
            <a:r>
              <a:rPr lang="nl-NL" dirty="0"/>
              <a:t> (%disk free, response time, state of database)</a:t>
            </a:r>
          </a:p>
          <a:p>
            <a:pPr lvl="1"/>
            <a:r>
              <a:rPr lang="nl-NL" dirty="0"/>
              <a:t>Counter - #</a:t>
            </a:r>
            <a:r>
              <a:rPr lang="nl-NL" dirty="0" err="1"/>
              <a:t>occurrences</a:t>
            </a:r>
            <a:r>
              <a:rPr lang="nl-NL" dirty="0"/>
              <a:t> – </a:t>
            </a:r>
            <a:r>
              <a:rPr lang="nl-NL" dirty="0" err="1"/>
              <a:t>and</a:t>
            </a:r>
            <a:r>
              <a:rPr lang="nl-NL" dirty="0"/>
              <a:t> </a:t>
            </a:r>
            <a:r>
              <a:rPr lang="nl-NL" dirty="0" err="1"/>
              <a:t>the</a:t>
            </a:r>
            <a:r>
              <a:rPr lang="nl-NL" dirty="0"/>
              <a:t> </a:t>
            </a:r>
            <a:r>
              <a:rPr lang="nl-NL" dirty="0" err="1"/>
              <a:t>derived</a:t>
            </a:r>
            <a:r>
              <a:rPr lang="nl-NL" dirty="0"/>
              <a:t> </a:t>
            </a:r>
            <a:r>
              <a:rPr lang="nl-NL" dirty="0" err="1"/>
              <a:t>rate</a:t>
            </a:r>
            <a:r>
              <a:rPr lang="nl-NL" dirty="0"/>
              <a:t> - #</a:t>
            </a:r>
            <a:r>
              <a:rPr lang="nl-NL" dirty="0" err="1"/>
              <a:t>occurrences</a:t>
            </a:r>
            <a:r>
              <a:rPr lang="nl-NL" dirty="0"/>
              <a:t>/time unit - (</a:t>
            </a:r>
            <a:r>
              <a:rPr lang="nl-NL" dirty="0" err="1"/>
              <a:t>number</a:t>
            </a:r>
            <a:r>
              <a:rPr lang="nl-NL" dirty="0"/>
              <a:t> of </a:t>
            </a:r>
            <a:r>
              <a:rPr lang="nl-NL" dirty="0" err="1"/>
              <a:t>requests</a:t>
            </a:r>
            <a:r>
              <a:rPr lang="nl-NL" dirty="0"/>
              <a:t>, </a:t>
            </a:r>
            <a:r>
              <a:rPr lang="nl-NL" dirty="0" err="1"/>
              <a:t>number</a:t>
            </a:r>
            <a:r>
              <a:rPr lang="nl-NL" dirty="0"/>
              <a:t> of bytes </a:t>
            </a:r>
            <a:r>
              <a:rPr lang="nl-NL" dirty="0" err="1"/>
              <a:t>transferred</a:t>
            </a:r>
            <a:r>
              <a:rPr lang="nl-NL" dirty="0"/>
              <a:t>); </a:t>
            </a:r>
          </a:p>
          <a:p>
            <a:pPr lvl="2"/>
            <a:r>
              <a:rPr lang="nl-NL" dirty="0"/>
              <a:t>counters </a:t>
            </a:r>
            <a:r>
              <a:rPr lang="nl-NL" dirty="0" err="1"/>
              <a:t>can</a:t>
            </a:r>
            <a:r>
              <a:rPr lang="nl-NL" dirty="0"/>
              <a:t> </a:t>
            </a:r>
            <a:r>
              <a:rPr lang="nl-NL" dirty="0" err="1"/>
              <a:t>be</a:t>
            </a:r>
            <a:r>
              <a:rPr lang="nl-NL" dirty="0"/>
              <a:t> reset but </a:t>
            </a:r>
            <a:r>
              <a:rPr lang="nl-NL" dirty="0" err="1"/>
              <a:t>not</a:t>
            </a:r>
            <a:r>
              <a:rPr lang="nl-NL" dirty="0"/>
              <a:t> </a:t>
            </a:r>
            <a:r>
              <a:rPr lang="nl-NL" dirty="0" err="1"/>
              <a:t>decremented</a:t>
            </a:r>
            <a:endParaRPr lang="nl-NL" dirty="0"/>
          </a:p>
          <a:p>
            <a:r>
              <a:rPr lang="nl-NL" dirty="0"/>
              <a:t>Sampling Counters:</a:t>
            </a:r>
          </a:p>
          <a:p>
            <a:pPr lvl="1"/>
            <a:r>
              <a:rPr lang="nl-NL" dirty="0"/>
              <a:t>Summary – </a:t>
            </a:r>
            <a:r>
              <a:rPr lang="nl-NL" dirty="0" err="1"/>
              <a:t>reports</a:t>
            </a:r>
            <a:r>
              <a:rPr lang="nl-NL" dirty="0"/>
              <a:t> </a:t>
            </a:r>
            <a:r>
              <a:rPr lang="nl-NL" dirty="0" err="1"/>
              <a:t>quantiles</a:t>
            </a:r>
            <a:r>
              <a:rPr lang="nl-NL" dirty="0"/>
              <a:t> as well as </a:t>
            </a:r>
            <a:r>
              <a:rPr lang="nl-NL" dirty="0" err="1"/>
              <a:t>total</a:t>
            </a:r>
            <a:r>
              <a:rPr lang="nl-NL" dirty="0"/>
              <a:t> </a:t>
            </a:r>
            <a:r>
              <a:rPr lang="nl-NL" dirty="0" err="1"/>
              <a:t>sum</a:t>
            </a:r>
            <a:r>
              <a:rPr lang="nl-NL" dirty="0"/>
              <a:t> </a:t>
            </a:r>
            <a:r>
              <a:rPr lang="nl-NL" dirty="0" err="1"/>
              <a:t>and</a:t>
            </a:r>
            <a:r>
              <a:rPr lang="nl-NL" dirty="0"/>
              <a:t> </a:t>
            </a:r>
            <a:r>
              <a:rPr lang="nl-NL" dirty="0" err="1"/>
              <a:t>total</a:t>
            </a:r>
            <a:r>
              <a:rPr lang="nl-NL" dirty="0"/>
              <a:t> </a:t>
            </a:r>
            <a:r>
              <a:rPr lang="nl-NL" dirty="0" err="1"/>
              <a:t>count</a:t>
            </a:r>
            <a:r>
              <a:rPr lang="nl-NL" dirty="0"/>
              <a:t> (over sliding </a:t>
            </a:r>
            <a:r>
              <a:rPr lang="nl-NL" dirty="0" err="1"/>
              <a:t>window</a:t>
            </a:r>
            <a:r>
              <a:rPr lang="nl-NL" dirty="0"/>
              <a:t>)</a:t>
            </a:r>
          </a:p>
          <a:p>
            <a:pPr lvl="1"/>
            <a:r>
              <a:rPr lang="nl-NL" dirty="0"/>
              <a:t>Histogram – </a:t>
            </a:r>
            <a:r>
              <a:rPr lang="nl-NL" dirty="0" err="1"/>
              <a:t>maps</a:t>
            </a:r>
            <a:r>
              <a:rPr lang="nl-NL" dirty="0"/>
              <a:t> </a:t>
            </a:r>
            <a:r>
              <a:rPr lang="nl-NL" dirty="0" err="1"/>
              <a:t>observations</a:t>
            </a:r>
            <a:r>
              <a:rPr lang="nl-NL" dirty="0"/>
              <a:t> </a:t>
            </a:r>
            <a:r>
              <a:rPr lang="nl-NL" dirty="0" err="1"/>
              <a:t>to</a:t>
            </a:r>
            <a:r>
              <a:rPr lang="nl-NL" dirty="0"/>
              <a:t> buckets </a:t>
            </a:r>
            <a:r>
              <a:rPr lang="nl-NL" dirty="0" err="1"/>
              <a:t>and</a:t>
            </a:r>
            <a:r>
              <a:rPr lang="nl-NL" dirty="0"/>
              <a:t> </a:t>
            </a:r>
            <a:r>
              <a:rPr lang="nl-NL" dirty="0" err="1"/>
              <a:t>reports</a:t>
            </a:r>
            <a:r>
              <a:rPr lang="nl-NL" dirty="0"/>
              <a:t> </a:t>
            </a:r>
            <a:r>
              <a:rPr lang="nl-NL" dirty="0" err="1"/>
              <a:t>number</a:t>
            </a:r>
            <a:r>
              <a:rPr lang="nl-NL" dirty="0"/>
              <a:t> of </a:t>
            </a:r>
            <a:r>
              <a:rPr lang="nl-NL" dirty="0" err="1"/>
              <a:t>instances</a:t>
            </a:r>
            <a:r>
              <a:rPr lang="nl-NL" dirty="0"/>
              <a:t> per bucket (over sliding </a:t>
            </a:r>
            <a:r>
              <a:rPr lang="nl-NL" dirty="0" err="1"/>
              <a:t>window</a:t>
            </a:r>
            <a:r>
              <a:rPr lang="nl-NL" dirty="0"/>
              <a:t>)</a:t>
            </a:r>
          </a:p>
          <a:p>
            <a:pPr lvl="1"/>
            <a:endParaRPr lang="en-NL" dirty="0"/>
          </a:p>
        </p:txBody>
      </p:sp>
      <p:sp>
        <p:nvSpPr>
          <p:cNvPr id="4" name="Footer Placeholder 3">
            <a:extLst>
              <a:ext uri="{FF2B5EF4-FFF2-40B4-BE49-F238E27FC236}">
                <a16:creationId xmlns:a16="http://schemas.microsoft.com/office/drawing/2014/main" id="{4EAA0E0B-C5B0-4F2B-A074-40CF3D64414A}"/>
              </a:ext>
            </a:extLst>
          </p:cNvPr>
          <p:cNvSpPr>
            <a:spLocks noGrp="1"/>
          </p:cNvSpPr>
          <p:nvPr>
            <p:ph type="ftr" sz="quarter" idx="11"/>
          </p:nvPr>
        </p:nvSpPr>
        <p:spPr/>
        <p:txBody>
          <a:bodyPr/>
          <a:lstStyle/>
          <a:p>
            <a:r>
              <a:rPr lang="nl-NL"/>
              <a:t>Monitoring with Prometheus</a:t>
            </a:r>
            <a:endParaRPr lang="nl-NL" dirty="0"/>
          </a:p>
        </p:txBody>
      </p:sp>
      <p:sp>
        <p:nvSpPr>
          <p:cNvPr id="5" name="Slide Number Placeholder 4">
            <a:extLst>
              <a:ext uri="{FF2B5EF4-FFF2-40B4-BE49-F238E27FC236}">
                <a16:creationId xmlns:a16="http://schemas.microsoft.com/office/drawing/2014/main" id="{8B265BE5-F199-4159-AE70-81684B168156}"/>
              </a:ext>
            </a:extLst>
          </p:cNvPr>
          <p:cNvSpPr>
            <a:spLocks noGrp="1"/>
          </p:cNvSpPr>
          <p:nvPr>
            <p:ph type="sldNum" sz="quarter" idx="12"/>
          </p:nvPr>
        </p:nvSpPr>
        <p:spPr/>
        <p:txBody>
          <a:bodyPr/>
          <a:lstStyle/>
          <a:p>
            <a:fld id="{14F1411D-0280-154F-AEAC-4C20B7AA46B2}" type="slidenum">
              <a:rPr lang="nl-NL" smtClean="0"/>
              <a:t>14</a:t>
            </a:fld>
            <a:endParaRPr lang="nl-NL"/>
          </a:p>
        </p:txBody>
      </p:sp>
      <p:pic>
        <p:nvPicPr>
          <p:cNvPr id="10" name="Snagit_SNG832">
            <a:extLst>
              <a:ext uri="{FF2B5EF4-FFF2-40B4-BE49-F238E27FC236}">
                <a16:creationId xmlns:a16="http://schemas.microsoft.com/office/drawing/2014/main" id="{3A721CBA-B6D3-499E-8F6E-0E4EBAE6EFA1}"/>
              </a:ext>
            </a:extLst>
          </p:cNvPr>
          <p:cNvPicPr>
            <a:picLocks noChangeAspect="1"/>
          </p:cNvPicPr>
          <p:nvPr/>
        </p:nvPicPr>
        <p:blipFill>
          <a:blip r:embed="rId2"/>
          <a:stretch>
            <a:fillRect/>
          </a:stretch>
        </p:blipFill>
        <p:spPr>
          <a:xfrm>
            <a:off x="4968000" y="3559744"/>
            <a:ext cx="3909399" cy="1295512"/>
          </a:xfrm>
          <a:prstGeom prst="rect">
            <a:avLst/>
          </a:prstGeom>
        </p:spPr>
      </p:pic>
    </p:spTree>
    <p:extLst>
      <p:ext uri="{BB962C8B-B14F-4D97-AF65-F5344CB8AC3E}">
        <p14:creationId xmlns:p14="http://schemas.microsoft.com/office/powerpoint/2010/main" val="20604297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99F3A9-6123-4715-A8FB-FD41AC1EE41C}"/>
              </a:ext>
            </a:extLst>
          </p:cNvPr>
          <p:cNvSpPr>
            <a:spLocks noGrp="1"/>
          </p:cNvSpPr>
          <p:nvPr>
            <p:ph type="title"/>
          </p:nvPr>
        </p:nvSpPr>
        <p:spPr/>
        <p:txBody>
          <a:bodyPr/>
          <a:lstStyle/>
          <a:p>
            <a:r>
              <a:rPr lang="nl-NL" dirty="0"/>
              <a:t>Counter – per time slice </a:t>
            </a:r>
            <a:r>
              <a:rPr lang="nl-NL" dirty="0" err="1"/>
              <a:t>and</a:t>
            </a:r>
            <a:r>
              <a:rPr lang="nl-NL" dirty="0"/>
              <a:t> as a </a:t>
            </a:r>
            <a:r>
              <a:rPr lang="nl-NL" dirty="0" err="1"/>
              <a:t>rate</a:t>
            </a:r>
            <a:endParaRPr lang="en-NL" dirty="0"/>
          </a:p>
        </p:txBody>
      </p:sp>
      <p:sp>
        <p:nvSpPr>
          <p:cNvPr id="3" name="Content Placeholder 2">
            <a:extLst>
              <a:ext uri="{FF2B5EF4-FFF2-40B4-BE49-F238E27FC236}">
                <a16:creationId xmlns:a16="http://schemas.microsoft.com/office/drawing/2014/main" id="{684ADDBE-475E-436D-9143-6838D9B3AE65}"/>
              </a:ext>
            </a:extLst>
          </p:cNvPr>
          <p:cNvSpPr>
            <a:spLocks noGrp="1"/>
          </p:cNvSpPr>
          <p:nvPr>
            <p:ph idx="1"/>
          </p:nvPr>
        </p:nvSpPr>
        <p:spPr/>
        <p:txBody>
          <a:bodyPr/>
          <a:lstStyle/>
          <a:p>
            <a:endParaRPr lang="en-NL"/>
          </a:p>
        </p:txBody>
      </p:sp>
      <p:sp>
        <p:nvSpPr>
          <p:cNvPr id="4" name="Footer Placeholder 3">
            <a:extLst>
              <a:ext uri="{FF2B5EF4-FFF2-40B4-BE49-F238E27FC236}">
                <a16:creationId xmlns:a16="http://schemas.microsoft.com/office/drawing/2014/main" id="{DC0E16D4-F62F-4DEA-93F8-DFAC088534E4}"/>
              </a:ext>
            </a:extLst>
          </p:cNvPr>
          <p:cNvSpPr>
            <a:spLocks noGrp="1"/>
          </p:cNvSpPr>
          <p:nvPr>
            <p:ph type="ftr" sz="quarter" idx="11"/>
          </p:nvPr>
        </p:nvSpPr>
        <p:spPr/>
        <p:txBody>
          <a:bodyPr/>
          <a:lstStyle/>
          <a:p>
            <a:r>
              <a:rPr lang="nl-NL"/>
              <a:t>Monitoring with Prometheus</a:t>
            </a:r>
            <a:endParaRPr lang="nl-NL" dirty="0"/>
          </a:p>
        </p:txBody>
      </p:sp>
      <p:sp>
        <p:nvSpPr>
          <p:cNvPr id="5" name="Slide Number Placeholder 4">
            <a:extLst>
              <a:ext uri="{FF2B5EF4-FFF2-40B4-BE49-F238E27FC236}">
                <a16:creationId xmlns:a16="http://schemas.microsoft.com/office/drawing/2014/main" id="{A1CCDAE7-E956-476B-AD9E-C8FC5723AA23}"/>
              </a:ext>
            </a:extLst>
          </p:cNvPr>
          <p:cNvSpPr>
            <a:spLocks noGrp="1"/>
          </p:cNvSpPr>
          <p:nvPr>
            <p:ph type="sldNum" sz="quarter" idx="12"/>
          </p:nvPr>
        </p:nvSpPr>
        <p:spPr/>
        <p:txBody>
          <a:bodyPr/>
          <a:lstStyle/>
          <a:p>
            <a:fld id="{14F1411D-0280-154F-AEAC-4C20B7AA46B2}" type="slidenum">
              <a:rPr lang="nl-NL" smtClean="0"/>
              <a:t>15</a:t>
            </a:fld>
            <a:endParaRPr lang="nl-NL"/>
          </a:p>
        </p:txBody>
      </p:sp>
      <p:pic>
        <p:nvPicPr>
          <p:cNvPr id="9218" name="Picture 2" descr="https://images.contentstack.io/v3/assets/blt300387d93dabf50e/blta746f4e59284e577/59920c50dac835f9700fd15a/download">
            <a:extLst>
              <a:ext uri="{FF2B5EF4-FFF2-40B4-BE49-F238E27FC236}">
                <a16:creationId xmlns:a16="http://schemas.microsoft.com/office/drawing/2014/main" id="{A740FF34-03F6-4DBA-89F8-F92BF5EA889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7120"/>
          <a:stretch/>
        </p:blipFill>
        <p:spPr bwMode="auto">
          <a:xfrm>
            <a:off x="1712686" y="910471"/>
            <a:ext cx="7336064" cy="38055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45333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5B19F5-B422-4A84-A50B-EF68B071C02E}"/>
              </a:ext>
            </a:extLst>
          </p:cNvPr>
          <p:cNvSpPr>
            <a:spLocks noGrp="1"/>
          </p:cNvSpPr>
          <p:nvPr>
            <p:ph type="title"/>
          </p:nvPr>
        </p:nvSpPr>
        <p:spPr/>
        <p:txBody>
          <a:bodyPr/>
          <a:lstStyle/>
          <a:p>
            <a:r>
              <a:rPr lang="nl-NL" dirty="0" err="1"/>
              <a:t>Exposing</a:t>
            </a:r>
            <a:r>
              <a:rPr lang="nl-NL" dirty="0"/>
              <a:t> </a:t>
            </a:r>
            <a:r>
              <a:rPr lang="nl-NL" dirty="0" err="1"/>
              <a:t>Metrics</a:t>
            </a:r>
            <a:r>
              <a:rPr lang="nl-NL" dirty="0"/>
              <a:t> </a:t>
            </a:r>
            <a:r>
              <a:rPr lang="nl-NL" dirty="0" err="1"/>
              <a:t>for</a:t>
            </a:r>
            <a:r>
              <a:rPr lang="nl-NL" dirty="0"/>
              <a:t> Prometheus </a:t>
            </a:r>
            <a:r>
              <a:rPr lang="nl-NL" dirty="0" err="1"/>
              <a:t>to</a:t>
            </a:r>
            <a:r>
              <a:rPr lang="nl-NL" dirty="0"/>
              <a:t> </a:t>
            </a:r>
            <a:r>
              <a:rPr lang="nl-NL" dirty="0" err="1"/>
              <a:t>Scrape</a:t>
            </a:r>
            <a:endParaRPr lang="en-NL" dirty="0"/>
          </a:p>
        </p:txBody>
      </p:sp>
      <p:sp>
        <p:nvSpPr>
          <p:cNvPr id="3" name="Content Placeholder 2">
            <a:extLst>
              <a:ext uri="{FF2B5EF4-FFF2-40B4-BE49-F238E27FC236}">
                <a16:creationId xmlns:a16="http://schemas.microsoft.com/office/drawing/2014/main" id="{27802D98-0FE8-4A7D-8037-4826863EB52C}"/>
              </a:ext>
            </a:extLst>
          </p:cNvPr>
          <p:cNvSpPr>
            <a:spLocks noGrp="1"/>
          </p:cNvSpPr>
          <p:nvPr>
            <p:ph idx="1"/>
          </p:nvPr>
        </p:nvSpPr>
        <p:spPr/>
        <p:txBody>
          <a:bodyPr/>
          <a:lstStyle/>
          <a:p>
            <a:r>
              <a:rPr lang="nl-NL" dirty="0"/>
              <a:t>Have </a:t>
            </a:r>
            <a:r>
              <a:rPr lang="nl-NL" dirty="0" err="1"/>
              <a:t>the</a:t>
            </a:r>
            <a:r>
              <a:rPr lang="nl-NL" dirty="0"/>
              <a:t> </a:t>
            </a:r>
            <a:r>
              <a:rPr lang="nl-NL" dirty="0" err="1"/>
              <a:t>application</a:t>
            </a:r>
            <a:r>
              <a:rPr lang="nl-NL" dirty="0"/>
              <a:t> or environment listen </a:t>
            </a:r>
            <a:r>
              <a:rPr lang="nl-NL" dirty="0" err="1"/>
              <a:t>for</a:t>
            </a:r>
            <a:r>
              <a:rPr lang="nl-NL" dirty="0"/>
              <a:t> HTTP </a:t>
            </a:r>
            <a:r>
              <a:rPr lang="nl-NL" dirty="0" err="1"/>
              <a:t>requests</a:t>
            </a:r>
            <a:r>
              <a:rPr lang="nl-NL" dirty="0"/>
              <a:t> at a </a:t>
            </a:r>
            <a:r>
              <a:rPr lang="nl-NL" dirty="0" err="1"/>
              <a:t>specific</a:t>
            </a:r>
            <a:r>
              <a:rPr lang="nl-NL" dirty="0"/>
              <a:t> </a:t>
            </a:r>
            <a:r>
              <a:rPr lang="nl-NL" dirty="0" err="1"/>
              <a:t>endpoint</a:t>
            </a:r>
            <a:r>
              <a:rPr lang="nl-NL" dirty="0"/>
              <a:t> (</a:t>
            </a:r>
            <a:r>
              <a:rPr lang="nl-NL" dirty="0" err="1"/>
              <a:t>for</a:t>
            </a:r>
            <a:r>
              <a:rPr lang="nl-NL" dirty="0"/>
              <a:t> </a:t>
            </a:r>
            <a:r>
              <a:rPr lang="nl-NL" dirty="0" err="1"/>
              <a:t>example</a:t>
            </a:r>
            <a:r>
              <a:rPr lang="nl-NL" dirty="0"/>
              <a:t>: </a:t>
            </a:r>
            <a:r>
              <a:rPr lang="nl-NL" dirty="0" err="1"/>
              <a:t>host:port</a:t>
            </a:r>
            <a:r>
              <a:rPr lang="nl-NL" dirty="0"/>
              <a:t>/</a:t>
            </a:r>
            <a:r>
              <a:rPr lang="nl-NL" dirty="0" err="1"/>
              <a:t>metrics</a:t>
            </a:r>
            <a:r>
              <a:rPr lang="nl-NL" dirty="0"/>
              <a:t>)</a:t>
            </a:r>
          </a:p>
          <a:p>
            <a:r>
              <a:rPr lang="nl-NL" dirty="0"/>
              <a:t>Return </a:t>
            </a:r>
            <a:r>
              <a:rPr lang="nl-NL" dirty="0" err="1"/>
              <a:t>Metrics</a:t>
            </a:r>
            <a:r>
              <a:rPr lang="nl-NL" dirty="0"/>
              <a:t> in </a:t>
            </a:r>
            <a:r>
              <a:rPr lang="nl-NL" dirty="0" err="1"/>
              <a:t>the</a:t>
            </a:r>
            <a:r>
              <a:rPr lang="nl-NL" dirty="0"/>
              <a:t> proper format </a:t>
            </a:r>
            <a:r>
              <a:rPr lang="nl-NL" dirty="0" err="1"/>
              <a:t>to</a:t>
            </a:r>
            <a:r>
              <a:rPr lang="nl-NL" dirty="0"/>
              <a:t> GET </a:t>
            </a:r>
            <a:r>
              <a:rPr lang="nl-NL" dirty="0" err="1"/>
              <a:t>requests</a:t>
            </a:r>
            <a:r>
              <a:rPr lang="nl-NL" dirty="0"/>
              <a:t> </a:t>
            </a:r>
            <a:r>
              <a:rPr lang="nl-NL" dirty="0" err="1"/>
              <a:t>to</a:t>
            </a:r>
            <a:r>
              <a:rPr lang="nl-NL" dirty="0"/>
              <a:t> </a:t>
            </a:r>
            <a:r>
              <a:rPr lang="nl-NL" dirty="0" err="1"/>
              <a:t>this</a:t>
            </a:r>
            <a:r>
              <a:rPr lang="nl-NL" dirty="0"/>
              <a:t> </a:t>
            </a:r>
            <a:r>
              <a:rPr lang="nl-NL" dirty="0" err="1"/>
              <a:t>endpoint</a:t>
            </a:r>
            <a:endParaRPr lang="nl-NL" dirty="0"/>
          </a:p>
          <a:p>
            <a:r>
              <a:rPr lang="nl-NL" dirty="0" err="1"/>
              <a:t>Use</a:t>
            </a:r>
            <a:r>
              <a:rPr lang="nl-NL" dirty="0"/>
              <a:t> a Client Library </a:t>
            </a:r>
            <a:r>
              <a:rPr lang="nl-NL" dirty="0" err="1"/>
              <a:t>to</a:t>
            </a:r>
            <a:r>
              <a:rPr lang="nl-NL" dirty="0"/>
              <a:t> </a:t>
            </a:r>
            <a:r>
              <a:rPr lang="nl-NL" dirty="0" err="1"/>
              <a:t>easily</a:t>
            </a:r>
            <a:br>
              <a:rPr lang="nl-NL" dirty="0"/>
            </a:br>
            <a:r>
              <a:rPr lang="nl-NL" dirty="0" err="1"/>
              <a:t>compose</a:t>
            </a:r>
            <a:r>
              <a:rPr lang="nl-NL" dirty="0"/>
              <a:t> </a:t>
            </a:r>
            <a:r>
              <a:rPr lang="nl-NL" dirty="0" err="1"/>
              <a:t>the</a:t>
            </a:r>
            <a:r>
              <a:rPr lang="nl-NL" dirty="0"/>
              <a:t> proper </a:t>
            </a:r>
            <a:r>
              <a:rPr lang="nl-NL" dirty="0" err="1"/>
              <a:t>metrics</a:t>
            </a:r>
            <a:br>
              <a:rPr lang="nl-NL" dirty="0"/>
            </a:br>
            <a:r>
              <a:rPr lang="nl-NL" dirty="0"/>
              <a:t>response </a:t>
            </a:r>
            <a:r>
              <a:rPr lang="nl-NL" dirty="0" err="1"/>
              <a:t>messages</a:t>
            </a:r>
            <a:endParaRPr lang="nl-NL" dirty="0"/>
          </a:p>
          <a:p>
            <a:r>
              <a:rPr lang="nl-NL" dirty="0" err="1"/>
              <a:t>Configure</a:t>
            </a:r>
            <a:r>
              <a:rPr lang="nl-NL" dirty="0"/>
              <a:t> </a:t>
            </a:r>
            <a:r>
              <a:rPr lang="nl-NL" dirty="0" err="1"/>
              <a:t>the</a:t>
            </a:r>
            <a:r>
              <a:rPr lang="nl-NL" dirty="0"/>
              <a:t> </a:t>
            </a:r>
            <a:r>
              <a:rPr lang="nl-NL" dirty="0" err="1"/>
              <a:t>endpoint</a:t>
            </a:r>
            <a:r>
              <a:rPr lang="nl-NL" dirty="0"/>
              <a:t> on </a:t>
            </a:r>
            <a:r>
              <a:rPr lang="nl-NL" dirty="0" err="1"/>
              <a:t>the</a:t>
            </a:r>
            <a:br>
              <a:rPr lang="nl-NL" dirty="0"/>
            </a:br>
            <a:r>
              <a:rPr lang="nl-NL" dirty="0"/>
              <a:t>Prometheus server in </a:t>
            </a:r>
            <a:r>
              <a:rPr lang="nl-NL" dirty="0" err="1"/>
              <a:t>the</a:t>
            </a:r>
            <a:r>
              <a:rPr lang="nl-NL" dirty="0"/>
              <a:t> </a:t>
            </a:r>
            <a:br>
              <a:rPr lang="nl-NL" dirty="0"/>
            </a:br>
            <a:r>
              <a:rPr lang="nl-NL" i="1" dirty="0" err="1"/>
              <a:t>prometheus.yml</a:t>
            </a:r>
            <a:r>
              <a:rPr lang="nl-NL" dirty="0"/>
              <a:t> file</a:t>
            </a:r>
            <a:endParaRPr lang="en-NL" dirty="0"/>
          </a:p>
        </p:txBody>
      </p:sp>
      <p:sp>
        <p:nvSpPr>
          <p:cNvPr id="4" name="Footer Placeholder 3">
            <a:extLst>
              <a:ext uri="{FF2B5EF4-FFF2-40B4-BE49-F238E27FC236}">
                <a16:creationId xmlns:a16="http://schemas.microsoft.com/office/drawing/2014/main" id="{B9E4F8D4-A962-4429-B30A-42A9962BE129}"/>
              </a:ext>
            </a:extLst>
          </p:cNvPr>
          <p:cNvSpPr>
            <a:spLocks noGrp="1"/>
          </p:cNvSpPr>
          <p:nvPr>
            <p:ph type="ftr" sz="quarter" idx="11"/>
          </p:nvPr>
        </p:nvSpPr>
        <p:spPr/>
        <p:txBody>
          <a:bodyPr/>
          <a:lstStyle/>
          <a:p>
            <a:r>
              <a:rPr lang="nl-NL"/>
              <a:t>Monitoring with Prometheus</a:t>
            </a:r>
            <a:endParaRPr lang="nl-NL" dirty="0"/>
          </a:p>
        </p:txBody>
      </p:sp>
      <p:sp>
        <p:nvSpPr>
          <p:cNvPr id="5" name="Slide Number Placeholder 4">
            <a:extLst>
              <a:ext uri="{FF2B5EF4-FFF2-40B4-BE49-F238E27FC236}">
                <a16:creationId xmlns:a16="http://schemas.microsoft.com/office/drawing/2014/main" id="{FF38A0E5-8C5A-4DD5-9231-7AD1454D745E}"/>
              </a:ext>
            </a:extLst>
          </p:cNvPr>
          <p:cNvSpPr>
            <a:spLocks noGrp="1"/>
          </p:cNvSpPr>
          <p:nvPr>
            <p:ph type="sldNum" sz="quarter" idx="12"/>
          </p:nvPr>
        </p:nvSpPr>
        <p:spPr/>
        <p:txBody>
          <a:bodyPr/>
          <a:lstStyle/>
          <a:p>
            <a:fld id="{14F1411D-0280-154F-AEAC-4C20B7AA46B2}" type="slidenum">
              <a:rPr lang="nl-NL" smtClean="0"/>
              <a:t>16</a:t>
            </a:fld>
            <a:endParaRPr lang="nl-NL"/>
          </a:p>
        </p:txBody>
      </p:sp>
      <p:pic>
        <p:nvPicPr>
          <p:cNvPr id="6" name="Picture 2" descr="Architecture diargram">
            <a:extLst>
              <a:ext uri="{FF2B5EF4-FFF2-40B4-BE49-F238E27FC236}">
                <a16:creationId xmlns:a16="http://schemas.microsoft.com/office/drawing/2014/main" id="{D4A38621-49EE-4281-A6CE-659FF4A40E8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4728" r="56552"/>
          <a:stretch/>
        </p:blipFill>
        <p:spPr bwMode="auto">
          <a:xfrm>
            <a:off x="3713471" y="1852186"/>
            <a:ext cx="3115501" cy="3003314"/>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05AA3A92-14F7-4D34-8D0C-26A07F32CCF1}"/>
              </a:ext>
            </a:extLst>
          </p:cNvPr>
          <p:cNvSpPr/>
          <p:nvPr/>
        </p:nvSpPr>
        <p:spPr>
          <a:xfrm>
            <a:off x="3643085" y="3106058"/>
            <a:ext cx="1973943" cy="16913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Tree>
    <p:extLst>
      <p:ext uri="{BB962C8B-B14F-4D97-AF65-F5344CB8AC3E}">
        <p14:creationId xmlns:p14="http://schemas.microsoft.com/office/powerpoint/2010/main" val="25113923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5B19F5-B422-4A84-A50B-EF68B071C02E}"/>
              </a:ext>
            </a:extLst>
          </p:cNvPr>
          <p:cNvSpPr>
            <a:spLocks noGrp="1"/>
          </p:cNvSpPr>
          <p:nvPr>
            <p:ph type="title"/>
          </p:nvPr>
        </p:nvSpPr>
        <p:spPr/>
        <p:txBody>
          <a:bodyPr/>
          <a:lstStyle/>
          <a:p>
            <a:r>
              <a:rPr lang="nl-NL" dirty="0"/>
              <a:t>Client Libraries </a:t>
            </a:r>
            <a:r>
              <a:rPr lang="nl-NL" dirty="0" err="1"/>
              <a:t>for</a:t>
            </a:r>
            <a:r>
              <a:rPr lang="nl-NL" dirty="0"/>
              <a:t> </a:t>
            </a:r>
            <a:r>
              <a:rPr lang="nl-NL" dirty="0" err="1"/>
              <a:t>Exposing</a:t>
            </a:r>
            <a:r>
              <a:rPr lang="nl-NL" dirty="0"/>
              <a:t> </a:t>
            </a:r>
            <a:r>
              <a:rPr lang="nl-NL" dirty="0" err="1"/>
              <a:t>Metrics</a:t>
            </a:r>
            <a:r>
              <a:rPr lang="nl-NL" dirty="0"/>
              <a:t> </a:t>
            </a:r>
            <a:r>
              <a:rPr lang="nl-NL" dirty="0" err="1"/>
              <a:t>for</a:t>
            </a:r>
            <a:r>
              <a:rPr lang="nl-NL" dirty="0"/>
              <a:t> Prometheus </a:t>
            </a:r>
            <a:r>
              <a:rPr lang="nl-NL" dirty="0" err="1"/>
              <a:t>to</a:t>
            </a:r>
            <a:r>
              <a:rPr lang="nl-NL" dirty="0"/>
              <a:t> </a:t>
            </a:r>
            <a:r>
              <a:rPr lang="nl-NL" dirty="0" err="1"/>
              <a:t>Scrape</a:t>
            </a:r>
            <a:r>
              <a:rPr lang="nl-NL" dirty="0"/>
              <a:t> </a:t>
            </a:r>
            <a:r>
              <a:rPr lang="nl-NL" dirty="0" err="1"/>
              <a:t>from</a:t>
            </a:r>
            <a:r>
              <a:rPr lang="nl-NL" dirty="0"/>
              <a:t> </a:t>
            </a:r>
            <a:r>
              <a:rPr lang="nl-NL" dirty="0" err="1"/>
              <a:t>custom</a:t>
            </a:r>
            <a:r>
              <a:rPr lang="nl-NL" dirty="0"/>
              <a:t> </a:t>
            </a:r>
            <a:r>
              <a:rPr lang="nl-NL" dirty="0" err="1"/>
              <a:t>applications</a:t>
            </a:r>
            <a:endParaRPr lang="en-NL" dirty="0"/>
          </a:p>
        </p:txBody>
      </p:sp>
      <p:sp>
        <p:nvSpPr>
          <p:cNvPr id="4" name="Footer Placeholder 3">
            <a:extLst>
              <a:ext uri="{FF2B5EF4-FFF2-40B4-BE49-F238E27FC236}">
                <a16:creationId xmlns:a16="http://schemas.microsoft.com/office/drawing/2014/main" id="{B9E4F8D4-A962-4429-B30A-42A9962BE129}"/>
              </a:ext>
            </a:extLst>
          </p:cNvPr>
          <p:cNvSpPr>
            <a:spLocks noGrp="1"/>
          </p:cNvSpPr>
          <p:nvPr>
            <p:ph type="ftr" sz="quarter" idx="11"/>
          </p:nvPr>
        </p:nvSpPr>
        <p:spPr/>
        <p:txBody>
          <a:bodyPr/>
          <a:lstStyle/>
          <a:p>
            <a:r>
              <a:rPr lang="nl-NL"/>
              <a:t>Monitoring with Prometheus</a:t>
            </a:r>
            <a:endParaRPr lang="nl-NL" dirty="0"/>
          </a:p>
        </p:txBody>
      </p:sp>
      <p:sp>
        <p:nvSpPr>
          <p:cNvPr id="5" name="Slide Number Placeholder 4">
            <a:extLst>
              <a:ext uri="{FF2B5EF4-FFF2-40B4-BE49-F238E27FC236}">
                <a16:creationId xmlns:a16="http://schemas.microsoft.com/office/drawing/2014/main" id="{FF38A0E5-8C5A-4DD5-9231-7AD1454D745E}"/>
              </a:ext>
            </a:extLst>
          </p:cNvPr>
          <p:cNvSpPr>
            <a:spLocks noGrp="1"/>
          </p:cNvSpPr>
          <p:nvPr>
            <p:ph type="sldNum" sz="quarter" idx="12"/>
          </p:nvPr>
        </p:nvSpPr>
        <p:spPr/>
        <p:txBody>
          <a:bodyPr/>
          <a:lstStyle/>
          <a:p>
            <a:fld id="{14F1411D-0280-154F-AEAC-4C20B7AA46B2}" type="slidenum">
              <a:rPr lang="nl-NL" smtClean="0"/>
              <a:t>17</a:t>
            </a:fld>
            <a:endParaRPr lang="nl-NL"/>
          </a:p>
        </p:txBody>
      </p:sp>
      <p:pic>
        <p:nvPicPr>
          <p:cNvPr id="6" name="Picture 2" descr="Architecture diargram">
            <a:hlinkClick r:id="rId2"/>
            <a:extLst>
              <a:ext uri="{FF2B5EF4-FFF2-40B4-BE49-F238E27FC236}">
                <a16:creationId xmlns:a16="http://schemas.microsoft.com/office/drawing/2014/main" id="{D4A38621-49EE-4281-A6CE-659FF4A40E8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4728" r="56552"/>
          <a:stretch/>
        </p:blipFill>
        <p:spPr bwMode="auto">
          <a:xfrm>
            <a:off x="3713471" y="1852186"/>
            <a:ext cx="3115501" cy="3003314"/>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05AA3A92-14F7-4D34-8D0C-26A07F32CCF1}"/>
              </a:ext>
            </a:extLst>
          </p:cNvPr>
          <p:cNvSpPr/>
          <p:nvPr/>
        </p:nvSpPr>
        <p:spPr>
          <a:xfrm>
            <a:off x="3643085" y="3106058"/>
            <a:ext cx="1973943" cy="16913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9" name="Content Placeholder 8">
            <a:extLst>
              <a:ext uri="{FF2B5EF4-FFF2-40B4-BE49-F238E27FC236}">
                <a16:creationId xmlns:a16="http://schemas.microsoft.com/office/drawing/2014/main" id="{CE0C8AE8-9123-4C6D-9DEF-E70D1A85F2F4}"/>
              </a:ext>
            </a:extLst>
          </p:cNvPr>
          <p:cNvSpPr>
            <a:spLocks noGrp="1"/>
          </p:cNvSpPr>
          <p:nvPr>
            <p:ph idx="1"/>
          </p:nvPr>
        </p:nvSpPr>
        <p:spPr/>
        <p:txBody>
          <a:bodyPr/>
          <a:lstStyle/>
          <a:p>
            <a:r>
              <a:rPr lang="nl-NL" sz="1200" dirty="0">
                <a:hlinkClick r:id="rId4"/>
              </a:rPr>
              <a:t>Go</a:t>
            </a:r>
            <a:endParaRPr lang="nl-NL" sz="1200" dirty="0"/>
          </a:p>
          <a:p>
            <a:r>
              <a:rPr lang="nl-NL" sz="1200" dirty="0">
                <a:hlinkClick r:id="rId5"/>
              </a:rPr>
              <a:t>Java or Scala</a:t>
            </a:r>
            <a:endParaRPr lang="nl-NL" sz="1200" dirty="0"/>
          </a:p>
          <a:p>
            <a:r>
              <a:rPr lang="nl-NL" sz="1200" dirty="0">
                <a:hlinkClick r:id="rId6"/>
              </a:rPr>
              <a:t>Python</a:t>
            </a:r>
            <a:endParaRPr lang="nl-NL" sz="1200" dirty="0"/>
          </a:p>
          <a:p>
            <a:r>
              <a:rPr lang="nl-NL" sz="1200" dirty="0">
                <a:hlinkClick r:id="rId7"/>
              </a:rPr>
              <a:t>Ruby</a:t>
            </a:r>
            <a:endParaRPr lang="nl-NL" sz="1200" dirty="0"/>
          </a:p>
          <a:p>
            <a:r>
              <a:rPr lang="nl-NL" sz="1200" dirty="0" err="1">
                <a:hlinkClick r:id="rId8"/>
              </a:rPr>
              <a:t>Bash</a:t>
            </a:r>
            <a:endParaRPr lang="nl-NL" sz="1200" dirty="0"/>
          </a:p>
          <a:p>
            <a:r>
              <a:rPr lang="nl-NL" sz="1200" dirty="0">
                <a:hlinkClick r:id="rId9"/>
              </a:rPr>
              <a:t>C++</a:t>
            </a:r>
            <a:endParaRPr lang="nl-NL" sz="1200" dirty="0"/>
          </a:p>
          <a:p>
            <a:r>
              <a:rPr lang="nl-NL" sz="1200" dirty="0">
                <a:hlinkClick r:id="rId10"/>
              </a:rPr>
              <a:t>Common Lisp</a:t>
            </a:r>
            <a:endParaRPr lang="nl-NL" sz="1200" dirty="0"/>
          </a:p>
          <a:p>
            <a:r>
              <a:rPr lang="nl-NL" sz="1200" dirty="0">
                <a:hlinkClick r:id="rId11"/>
              </a:rPr>
              <a:t>Elixir</a:t>
            </a:r>
            <a:endParaRPr lang="nl-NL" sz="1200" dirty="0"/>
          </a:p>
          <a:p>
            <a:r>
              <a:rPr lang="nl-NL" sz="1200" dirty="0">
                <a:hlinkClick r:id="rId12"/>
              </a:rPr>
              <a:t>Erlang</a:t>
            </a:r>
            <a:endParaRPr lang="nl-NL" sz="1200" dirty="0"/>
          </a:p>
          <a:p>
            <a:r>
              <a:rPr lang="nl-NL" sz="1200" dirty="0" err="1">
                <a:hlinkClick r:id="rId13"/>
              </a:rPr>
              <a:t>Haskell</a:t>
            </a:r>
            <a:endParaRPr lang="nl-NL" sz="1200" dirty="0"/>
          </a:p>
          <a:p>
            <a:r>
              <a:rPr lang="nl-NL" sz="1200" dirty="0" err="1">
                <a:hlinkClick r:id="rId14"/>
              </a:rPr>
              <a:t>Lua</a:t>
            </a:r>
            <a:r>
              <a:rPr lang="nl-NL" sz="1200" dirty="0"/>
              <a:t> </a:t>
            </a:r>
            <a:r>
              <a:rPr lang="nl-NL" sz="1200" dirty="0" err="1"/>
              <a:t>for</a:t>
            </a:r>
            <a:r>
              <a:rPr lang="nl-NL" sz="1200" dirty="0"/>
              <a:t> </a:t>
            </a:r>
            <a:r>
              <a:rPr lang="nl-NL" sz="1200" dirty="0" err="1"/>
              <a:t>Nginx</a:t>
            </a:r>
            <a:endParaRPr lang="nl-NL" sz="1200" dirty="0"/>
          </a:p>
          <a:p>
            <a:r>
              <a:rPr lang="nl-NL" sz="1200" dirty="0" err="1">
                <a:hlinkClick r:id="rId15"/>
              </a:rPr>
              <a:t>Lua</a:t>
            </a:r>
            <a:r>
              <a:rPr lang="nl-NL" sz="1200" dirty="0"/>
              <a:t> </a:t>
            </a:r>
            <a:r>
              <a:rPr lang="nl-NL" sz="1200" dirty="0" err="1"/>
              <a:t>for</a:t>
            </a:r>
            <a:r>
              <a:rPr lang="nl-NL" sz="1200" dirty="0"/>
              <a:t> </a:t>
            </a:r>
            <a:r>
              <a:rPr lang="nl-NL" sz="1200" dirty="0" err="1"/>
              <a:t>Tarantool</a:t>
            </a:r>
            <a:endParaRPr lang="nl-NL" sz="1200" dirty="0"/>
          </a:p>
          <a:p>
            <a:r>
              <a:rPr lang="nl-NL" sz="1200" dirty="0">
                <a:hlinkClick r:id="rId16"/>
              </a:rPr>
              <a:t>.NET / C#</a:t>
            </a:r>
            <a:endParaRPr lang="nl-NL" sz="1200" dirty="0"/>
          </a:p>
          <a:p>
            <a:r>
              <a:rPr lang="nl-NL" sz="1200" dirty="0">
                <a:hlinkClick r:id="rId17"/>
              </a:rPr>
              <a:t>Node.js</a:t>
            </a:r>
            <a:endParaRPr lang="nl-NL" sz="1200" dirty="0"/>
          </a:p>
          <a:p>
            <a:r>
              <a:rPr lang="nl-NL" sz="1200" dirty="0">
                <a:hlinkClick r:id="rId18"/>
              </a:rPr>
              <a:t>PHP</a:t>
            </a:r>
            <a:endParaRPr lang="nl-NL" sz="1200" dirty="0"/>
          </a:p>
          <a:p>
            <a:r>
              <a:rPr lang="nl-NL" sz="1200" dirty="0">
                <a:hlinkClick r:id="rId19"/>
              </a:rPr>
              <a:t>Rust</a:t>
            </a:r>
            <a:endParaRPr lang="nl-NL" sz="1200" dirty="0"/>
          </a:p>
          <a:p>
            <a:endParaRPr lang="en-NL" sz="1200" dirty="0"/>
          </a:p>
        </p:txBody>
      </p:sp>
      <p:sp>
        <p:nvSpPr>
          <p:cNvPr id="11" name="Content Placeholder 2">
            <a:extLst>
              <a:ext uri="{FF2B5EF4-FFF2-40B4-BE49-F238E27FC236}">
                <a16:creationId xmlns:a16="http://schemas.microsoft.com/office/drawing/2014/main" id="{30D42AFB-9F40-4484-B5CC-4A4BBBC113FF}"/>
              </a:ext>
            </a:extLst>
          </p:cNvPr>
          <p:cNvSpPr txBox="1">
            <a:spLocks/>
          </p:cNvSpPr>
          <p:nvPr/>
        </p:nvSpPr>
        <p:spPr>
          <a:xfrm>
            <a:off x="720003" y="942915"/>
            <a:ext cx="3953597" cy="3780000"/>
          </a:xfrm>
          <a:prstGeom prst="rect">
            <a:avLst/>
          </a:prstGeom>
        </p:spPr>
        <p:txBody>
          <a:bodyPr vert="horz" lIns="0" tIns="0" rIns="0" bIns="0" rtlCol="0" anchor="t" anchorCtr="0">
            <a:noAutofit/>
          </a:bodyPr>
          <a:lstStyle>
            <a:lvl1pPr marL="18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1pPr>
            <a:lvl2pPr marL="36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2pPr>
            <a:lvl3pPr marL="54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3pPr>
            <a:lvl4pPr marL="72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4pPr>
            <a:lvl5pPr marL="90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endParaRPr lang="nl-NL" sz="1200" dirty="0"/>
          </a:p>
        </p:txBody>
      </p:sp>
    </p:spTree>
    <p:extLst>
      <p:ext uri="{BB962C8B-B14F-4D97-AF65-F5344CB8AC3E}">
        <p14:creationId xmlns:p14="http://schemas.microsoft.com/office/powerpoint/2010/main" val="36314945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5C875-0C59-4665-BC55-C2BAAEB79C46}"/>
              </a:ext>
            </a:extLst>
          </p:cNvPr>
          <p:cNvSpPr>
            <a:spLocks noGrp="1"/>
          </p:cNvSpPr>
          <p:nvPr>
            <p:ph type="title"/>
          </p:nvPr>
        </p:nvSpPr>
        <p:spPr/>
        <p:txBody>
          <a:bodyPr/>
          <a:lstStyle/>
          <a:p>
            <a:r>
              <a:rPr lang="nl-NL" dirty="0"/>
              <a:t>Demo – </a:t>
            </a:r>
            <a:r>
              <a:rPr lang="nl-NL" dirty="0" err="1"/>
              <a:t>example</a:t>
            </a:r>
            <a:r>
              <a:rPr lang="nl-NL" dirty="0"/>
              <a:t> of </a:t>
            </a:r>
            <a:r>
              <a:rPr lang="nl-NL" dirty="0" err="1"/>
              <a:t>custom</a:t>
            </a:r>
            <a:r>
              <a:rPr lang="nl-NL" dirty="0"/>
              <a:t> </a:t>
            </a:r>
            <a:r>
              <a:rPr lang="nl-NL" dirty="0" err="1"/>
              <a:t>application</a:t>
            </a:r>
            <a:r>
              <a:rPr lang="nl-NL" dirty="0"/>
              <a:t> </a:t>
            </a:r>
            <a:r>
              <a:rPr lang="nl-NL" dirty="0" err="1"/>
              <a:t>with</a:t>
            </a:r>
            <a:r>
              <a:rPr lang="nl-NL" dirty="0"/>
              <a:t> </a:t>
            </a:r>
            <a:r>
              <a:rPr lang="nl-NL" dirty="0" err="1"/>
              <a:t>client</a:t>
            </a:r>
            <a:r>
              <a:rPr lang="nl-NL" dirty="0"/>
              <a:t> </a:t>
            </a:r>
            <a:r>
              <a:rPr lang="nl-NL" dirty="0" err="1"/>
              <a:t>library</a:t>
            </a:r>
            <a:endParaRPr lang="en-NL" dirty="0"/>
          </a:p>
        </p:txBody>
      </p:sp>
      <p:sp>
        <p:nvSpPr>
          <p:cNvPr id="3" name="Content Placeholder 2">
            <a:extLst>
              <a:ext uri="{FF2B5EF4-FFF2-40B4-BE49-F238E27FC236}">
                <a16:creationId xmlns:a16="http://schemas.microsoft.com/office/drawing/2014/main" id="{1DBDB5FB-7068-4FFD-B310-81BDE67F59BA}"/>
              </a:ext>
            </a:extLst>
          </p:cNvPr>
          <p:cNvSpPr>
            <a:spLocks noGrp="1"/>
          </p:cNvSpPr>
          <p:nvPr>
            <p:ph idx="1"/>
          </p:nvPr>
        </p:nvSpPr>
        <p:spPr/>
        <p:txBody>
          <a:bodyPr/>
          <a:lstStyle/>
          <a:p>
            <a:endParaRPr lang="en-NL"/>
          </a:p>
        </p:txBody>
      </p:sp>
      <p:sp>
        <p:nvSpPr>
          <p:cNvPr id="4" name="Footer Placeholder 3">
            <a:extLst>
              <a:ext uri="{FF2B5EF4-FFF2-40B4-BE49-F238E27FC236}">
                <a16:creationId xmlns:a16="http://schemas.microsoft.com/office/drawing/2014/main" id="{A3740F58-8AF6-4991-8CDE-611968C7F783}"/>
              </a:ext>
            </a:extLst>
          </p:cNvPr>
          <p:cNvSpPr>
            <a:spLocks noGrp="1"/>
          </p:cNvSpPr>
          <p:nvPr>
            <p:ph type="ftr" sz="quarter" idx="11"/>
          </p:nvPr>
        </p:nvSpPr>
        <p:spPr/>
        <p:txBody>
          <a:bodyPr/>
          <a:lstStyle/>
          <a:p>
            <a:r>
              <a:rPr lang="nl-NL"/>
              <a:t>Monitoring with Prometheus</a:t>
            </a:r>
            <a:endParaRPr lang="nl-NL" dirty="0"/>
          </a:p>
        </p:txBody>
      </p:sp>
      <p:sp>
        <p:nvSpPr>
          <p:cNvPr id="5" name="Slide Number Placeholder 4">
            <a:extLst>
              <a:ext uri="{FF2B5EF4-FFF2-40B4-BE49-F238E27FC236}">
                <a16:creationId xmlns:a16="http://schemas.microsoft.com/office/drawing/2014/main" id="{26E0F9D2-BA72-432D-9FD2-5774C1249A4E}"/>
              </a:ext>
            </a:extLst>
          </p:cNvPr>
          <p:cNvSpPr>
            <a:spLocks noGrp="1"/>
          </p:cNvSpPr>
          <p:nvPr>
            <p:ph type="sldNum" sz="quarter" idx="12"/>
          </p:nvPr>
        </p:nvSpPr>
        <p:spPr/>
        <p:txBody>
          <a:bodyPr/>
          <a:lstStyle/>
          <a:p>
            <a:fld id="{14F1411D-0280-154F-AEAC-4C20B7AA46B2}" type="slidenum">
              <a:rPr lang="nl-NL" smtClean="0"/>
              <a:t>18</a:t>
            </a:fld>
            <a:endParaRPr lang="nl-NL"/>
          </a:p>
        </p:txBody>
      </p:sp>
    </p:spTree>
    <p:extLst>
      <p:ext uri="{BB962C8B-B14F-4D97-AF65-F5344CB8AC3E}">
        <p14:creationId xmlns:p14="http://schemas.microsoft.com/office/powerpoint/2010/main" val="32339743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6B0C66-3170-43EE-A198-5C7BE83F9905}"/>
              </a:ext>
            </a:extLst>
          </p:cNvPr>
          <p:cNvSpPr>
            <a:spLocks noGrp="1"/>
          </p:cNvSpPr>
          <p:nvPr>
            <p:ph type="title"/>
          </p:nvPr>
        </p:nvSpPr>
        <p:spPr/>
        <p:txBody>
          <a:bodyPr/>
          <a:lstStyle/>
          <a:p>
            <a:r>
              <a:rPr lang="nl-NL" dirty="0"/>
              <a:t>Prometheus </a:t>
            </a:r>
            <a:r>
              <a:rPr lang="nl-NL" dirty="0" err="1"/>
              <a:t>Exporters</a:t>
            </a:r>
            <a:endParaRPr lang="en-NL" dirty="0"/>
          </a:p>
        </p:txBody>
      </p:sp>
      <p:sp>
        <p:nvSpPr>
          <p:cNvPr id="3" name="Content Placeholder 2">
            <a:extLst>
              <a:ext uri="{FF2B5EF4-FFF2-40B4-BE49-F238E27FC236}">
                <a16:creationId xmlns:a16="http://schemas.microsoft.com/office/drawing/2014/main" id="{512B5FF0-4115-45BA-8A46-0D8D55359D50}"/>
              </a:ext>
            </a:extLst>
          </p:cNvPr>
          <p:cNvSpPr>
            <a:spLocks noGrp="1"/>
          </p:cNvSpPr>
          <p:nvPr>
            <p:ph idx="1"/>
          </p:nvPr>
        </p:nvSpPr>
        <p:spPr/>
        <p:txBody>
          <a:bodyPr/>
          <a:lstStyle/>
          <a:p>
            <a:r>
              <a:rPr lang="nl-NL" dirty="0" err="1"/>
              <a:t>Specialized</a:t>
            </a:r>
            <a:r>
              <a:rPr lang="nl-NL" dirty="0"/>
              <a:t> adapters </a:t>
            </a:r>
            <a:r>
              <a:rPr lang="nl-NL" dirty="0" err="1"/>
              <a:t>to</a:t>
            </a:r>
            <a:r>
              <a:rPr lang="nl-NL" dirty="0"/>
              <a:t> </a:t>
            </a:r>
            <a:r>
              <a:rPr lang="nl-NL" dirty="0" err="1"/>
              <a:t>expose</a:t>
            </a:r>
            <a:r>
              <a:rPr lang="nl-NL" dirty="0"/>
              <a:t> </a:t>
            </a:r>
            <a:r>
              <a:rPr lang="nl-NL" dirty="0" err="1"/>
              <a:t>metrics</a:t>
            </a:r>
            <a:r>
              <a:rPr lang="nl-NL" dirty="0"/>
              <a:t> </a:t>
            </a:r>
            <a:r>
              <a:rPr lang="nl-NL" dirty="0" err="1"/>
              <a:t>for</a:t>
            </a:r>
            <a:r>
              <a:rPr lang="nl-NL" dirty="0"/>
              <a:t> </a:t>
            </a:r>
            <a:r>
              <a:rPr lang="nl-NL" dirty="0" err="1"/>
              <a:t>specific</a:t>
            </a:r>
            <a:r>
              <a:rPr lang="nl-NL" dirty="0"/>
              <a:t> </a:t>
            </a:r>
            <a:r>
              <a:rPr lang="nl-NL" dirty="0" err="1"/>
              <a:t>technology</a:t>
            </a:r>
            <a:r>
              <a:rPr lang="nl-NL" dirty="0"/>
              <a:t> </a:t>
            </a:r>
            <a:r>
              <a:rPr lang="nl-NL" dirty="0" err="1"/>
              <a:t>components</a:t>
            </a:r>
            <a:endParaRPr lang="nl-NL" dirty="0"/>
          </a:p>
          <a:p>
            <a:pPr lvl="1"/>
            <a:r>
              <a:rPr lang="nl-NL" dirty="0" err="1"/>
              <a:t>Installed</a:t>
            </a:r>
            <a:r>
              <a:rPr lang="nl-NL" dirty="0"/>
              <a:t> </a:t>
            </a:r>
            <a:r>
              <a:rPr lang="nl-NL" dirty="0" err="1"/>
              <a:t>and</a:t>
            </a:r>
            <a:r>
              <a:rPr lang="nl-NL" dirty="0"/>
              <a:t> </a:t>
            </a:r>
            <a:r>
              <a:rPr lang="nl-NL" dirty="0" err="1"/>
              <a:t>configured</a:t>
            </a:r>
            <a:r>
              <a:rPr lang="nl-NL" dirty="0"/>
              <a:t> </a:t>
            </a:r>
            <a:r>
              <a:rPr lang="nl-NL" dirty="0" err="1"/>
              <a:t>for</a:t>
            </a:r>
            <a:r>
              <a:rPr lang="nl-NL" dirty="0"/>
              <a:t> a </a:t>
            </a:r>
            <a:r>
              <a:rPr lang="nl-NL" dirty="0" err="1"/>
              <a:t>specific</a:t>
            </a:r>
            <a:r>
              <a:rPr lang="nl-NL" dirty="0"/>
              <a:t> component</a:t>
            </a:r>
          </a:p>
          <a:p>
            <a:pPr lvl="1"/>
            <a:r>
              <a:rPr lang="nl-NL" dirty="0" err="1"/>
              <a:t>Scraped</a:t>
            </a:r>
            <a:r>
              <a:rPr lang="nl-NL" dirty="0"/>
              <a:t> </a:t>
            </a:r>
            <a:r>
              <a:rPr lang="nl-NL" dirty="0" err="1"/>
              <a:t>by</a:t>
            </a:r>
            <a:r>
              <a:rPr lang="nl-NL" dirty="0"/>
              <a:t> Prometheus </a:t>
            </a:r>
            <a:r>
              <a:rPr lang="nl-NL" dirty="0" err="1"/>
              <a:t>based</a:t>
            </a:r>
            <a:r>
              <a:rPr lang="nl-NL" dirty="0"/>
              <a:t> on a </a:t>
            </a:r>
            <a:r>
              <a:rPr lang="nl-NL" dirty="0" err="1"/>
              <a:t>config</a:t>
            </a:r>
            <a:r>
              <a:rPr lang="nl-NL" dirty="0"/>
              <a:t> file </a:t>
            </a:r>
            <a:r>
              <a:rPr lang="nl-NL" dirty="0" err="1"/>
              <a:t>that</a:t>
            </a:r>
            <a:r>
              <a:rPr lang="nl-NL" dirty="0"/>
              <a:t> </a:t>
            </a:r>
            <a:r>
              <a:rPr lang="nl-NL" dirty="0" err="1"/>
              <a:t>references</a:t>
            </a:r>
            <a:r>
              <a:rPr lang="nl-NL" dirty="0"/>
              <a:t> </a:t>
            </a:r>
            <a:r>
              <a:rPr lang="nl-NL" dirty="0" err="1"/>
              <a:t>the</a:t>
            </a:r>
            <a:r>
              <a:rPr lang="nl-NL" dirty="0"/>
              <a:t> </a:t>
            </a:r>
            <a:r>
              <a:rPr lang="nl-NL" dirty="0" err="1"/>
              <a:t>exporter</a:t>
            </a:r>
            <a:endParaRPr lang="en-NL" dirty="0"/>
          </a:p>
        </p:txBody>
      </p:sp>
      <p:sp>
        <p:nvSpPr>
          <p:cNvPr id="4" name="Footer Placeholder 3">
            <a:extLst>
              <a:ext uri="{FF2B5EF4-FFF2-40B4-BE49-F238E27FC236}">
                <a16:creationId xmlns:a16="http://schemas.microsoft.com/office/drawing/2014/main" id="{73C1AFEC-CACA-49F9-8C25-3129D893FE74}"/>
              </a:ext>
            </a:extLst>
          </p:cNvPr>
          <p:cNvSpPr>
            <a:spLocks noGrp="1"/>
          </p:cNvSpPr>
          <p:nvPr>
            <p:ph type="ftr" sz="quarter" idx="11"/>
          </p:nvPr>
        </p:nvSpPr>
        <p:spPr/>
        <p:txBody>
          <a:bodyPr/>
          <a:lstStyle/>
          <a:p>
            <a:r>
              <a:rPr lang="nl-NL"/>
              <a:t>Monitoring with Prometheus</a:t>
            </a:r>
            <a:endParaRPr lang="nl-NL" dirty="0"/>
          </a:p>
        </p:txBody>
      </p:sp>
      <p:sp>
        <p:nvSpPr>
          <p:cNvPr id="5" name="Slide Number Placeholder 4">
            <a:extLst>
              <a:ext uri="{FF2B5EF4-FFF2-40B4-BE49-F238E27FC236}">
                <a16:creationId xmlns:a16="http://schemas.microsoft.com/office/drawing/2014/main" id="{307152D6-EC1F-4D41-B117-925405C1A889}"/>
              </a:ext>
            </a:extLst>
          </p:cNvPr>
          <p:cNvSpPr>
            <a:spLocks noGrp="1"/>
          </p:cNvSpPr>
          <p:nvPr>
            <p:ph type="sldNum" sz="quarter" idx="12"/>
          </p:nvPr>
        </p:nvSpPr>
        <p:spPr/>
        <p:txBody>
          <a:bodyPr/>
          <a:lstStyle/>
          <a:p>
            <a:fld id="{14F1411D-0280-154F-AEAC-4C20B7AA46B2}" type="slidenum">
              <a:rPr lang="nl-NL" smtClean="0"/>
              <a:t>19</a:t>
            </a:fld>
            <a:endParaRPr lang="nl-NL"/>
          </a:p>
        </p:txBody>
      </p:sp>
      <p:pic>
        <p:nvPicPr>
          <p:cNvPr id="6" name="Picture 2" descr="Architecture diargram">
            <a:extLst>
              <a:ext uri="{FF2B5EF4-FFF2-40B4-BE49-F238E27FC236}">
                <a16:creationId xmlns:a16="http://schemas.microsoft.com/office/drawing/2014/main" id="{D19B4184-0B3A-45FA-A739-5F1CB11035E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4728" r="56552"/>
          <a:stretch/>
        </p:blipFill>
        <p:spPr bwMode="auto">
          <a:xfrm>
            <a:off x="3713471" y="1852186"/>
            <a:ext cx="3115501" cy="3003314"/>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52510736-B401-4107-95ED-01142BECB240}"/>
              </a:ext>
            </a:extLst>
          </p:cNvPr>
          <p:cNvSpPr/>
          <p:nvPr/>
        </p:nvSpPr>
        <p:spPr>
          <a:xfrm>
            <a:off x="3694235" y="3112840"/>
            <a:ext cx="1625600" cy="718931"/>
          </a:xfrm>
          <a:prstGeom prst="rect">
            <a:avLst/>
          </a:prstGeom>
          <a:noFill/>
          <a:ln w="38100">
            <a:solidFill>
              <a:schemeClr val="tx2"/>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NL"/>
          </a:p>
        </p:txBody>
      </p:sp>
    </p:spTree>
    <p:extLst>
      <p:ext uri="{BB962C8B-B14F-4D97-AF65-F5344CB8AC3E}">
        <p14:creationId xmlns:p14="http://schemas.microsoft.com/office/powerpoint/2010/main" val="39542471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Lucas Jellema</a:t>
            </a:r>
            <a:br>
              <a:rPr lang="en-US" dirty="0"/>
            </a:br>
            <a:r>
              <a:rPr lang="en-US" dirty="0"/>
              <a:t>Architect / Developer</a:t>
            </a:r>
            <a:br>
              <a:rPr lang="en-US" dirty="0"/>
            </a:br>
            <a:br>
              <a:rPr lang="en-US" dirty="0"/>
            </a:br>
            <a:r>
              <a:rPr lang="en-US" dirty="0"/>
              <a:t>1994 started in IT at Oracle </a:t>
            </a:r>
            <a:br>
              <a:rPr lang="en-US" dirty="0"/>
            </a:br>
            <a:r>
              <a:rPr lang="en-US" dirty="0"/>
              <a:t>2002 joined AMIS</a:t>
            </a:r>
            <a:br>
              <a:rPr lang="en-US" dirty="0"/>
            </a:br>
            <a:r>
              <a:rPr lang="en-US" dirty="0"/>
              <a:t>Currently CTO &amp; Solution Architect</a:t>
            </a:r>
            <a:br>
              <a:rPr lang="nl-NL" dirty="0"/>
            </a:br>
            <a:endParaRPr lang="nl-NL"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22540" y="1115998"/>
            <a:ext cx="1297541" cy="1920977"/>
          </a:xfrm>
          <a:prstGeom prst="rect">
            <a:avLst/>
          </a:prstGeom>
          <a:ln>
            <a:noFill/>
          </a:ln>
          <a:effectLst>
            <a:outerShdw blurRad="292100" dist="139700" dir="2700000" algn="tl" rotWithShape="0">
              <a:srgbClr val="333333">
                <a:alpha val="65000"/>
              </a:srgbClr>
            </a:outerShdw>
          </a:effectLst>
        </p:spPr>
      </p:pic>
      <p:sp>
        <p:nvSpPr>
          <p:cNvPr id="3" name="Footer Placeholder 2">
            <a:extLst>
              <a:ext uri="{FF2B5EF4-FFF2-40B4-BE49-F238E27FC236}">
                <a16:creationId xmlns:a16="http://schemas.microsoft.com/office/drawing/2014/main" id="{9C1D5ADA-9B59-4EA0-8508-0D85EE99E4B8}"/>
              </a:ext>
            </a:extLst>
          </p:cNvPr>
          <p:cNvSpPr>
            <a:spLocks noGrp="1"/>
          </p:cNvSpPr>
          <p:nvPr>
            <p:ph type="ftr" sz="quarter" idx="11"/>
          </p:nvPr>
        </p:nvSpPr>
        <p:spPr/>
        <p:txBody>
          <a:bodyPr/>
          <a:lstStyle/>
          <a:p>
            <a:r>
              <a:rPr lang="nl-NL" noProof="0"/>
              <a:t>Monitoring with Prometheus</a:t>
            </a:r>
            <a:endParaRPr lang="nl-NL" noProof="0" dirty="0"/>
          </a:p>
        </p:txBody>
      </p:sp>
      <p:sp>
        <p:nvSpPr>
          <p:cNvPr id="4" name="Slide Number Placeholder 3">
            <a:extLst>
              <a:ext uri="{FF2B5EF4-FFF2-40B4-BE49-F238E27FC236}">
                <a16:creationId xmlns:a16="http://schemas.microsoft.com/office/drawing/2014/main" id="{65F91F17-CDE8-44E1-BB6E-759AC3D21C93}"/>
              </a:ext>
            </a:extLst>
          </p:cNvPr>
          <p:cNvSpPr>
            <a:spLocks noGrp="1"/>
          </p:cNvSpPr>
          <p:nvPr>
            <p:ph type="sldNum" sz="quarter" idx="12"/>
          </p:nvPr>
        </p:nvSpPr>
        <p:spPr/>
        <p:txBody>
          <a:bodyPr/>
          <a:lstStyle/>
          <a:p>
            <a:fld id="{14F1411D-0280-154F-AEAC-4C20B7AA46B2}" type="slidenum">
              <a:rPr lang="nl-NL" noProof="0" smtClean="0"/>
              <a:t>2</a:t>
            </a:fld>
            <a:endParaRPr lang="nl-NL" noProof="0" dirty="0"/>
          </a:p>
        </p:txBody>
      </p:sp>
    </p:spTree>
    <p:extLst>
      <p:ext uri="{BB962C8B-B14F-4D97-AF65-F5344CB8AC3E}">
        <p14:creationId xmlns:p14="http://schemas.microsoft.com/office/powerpoint/2010/main" val="33905093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FDC00E-D343-4634-8B38-870A9A516B18}"/>
              </a:ext>
            </a:extLst>
          </p:cNvPr>
          <p:cNvSpPr>
            <a:spLocks noGrp="1"/>
          </p:cNvSpPr>
          <p:nvPr>
            <p:ph type="title"/>
          </p:nvPr>
        </p:nvSpPr>
        <p:spPr/>
        <p:txBody>
          <a:bodyPr/>
          <a:lstStyle/>
          <a:p>
            <a:r>
              <a:rPr lang="nl-NL" dirty="0"/>
              <a:t>Prometheus </a:t>
            </a:r>
            <a:r>
              <a:rPr lang="nl-NL" dirty="0" err="1"/>
              <a:t>Exporters</a:t>
            </a:r>
            <a:endParaRPr lang="en-NL" dirty="0"/>
          </a:p>
        </p:txBody>
      </p:sp>
      <p:sp>
        <p:nvSpPr>
          <p:cNvPr id="3" name="Content Placeholder 2">
            <a:extLst>
              <a:ext uri="{FF2B5EF4-FFF2-40B4-BE49-F238E27FC236}">
                <a16:creationId xmlns:a16="http://schemas.microsoft.com/office/drawing/2014/main" id="{7FD04FCA-A2E3-4CE3-B967-D5D6E17CA768}"/>
              </a:ext>
            </a:extLst>
          </p:cNvPr>
          <p:cNvSpPr>
            <a:spLocks noGrp="1"/>
          </p:cNvSpPr>
          <p:nvPr>
            <p:ph idx="1"/>
          </p:nvPr>
        </p:nvSpPr>
        <p:spPr>
          <a:xfrm>
            <a:off x="720003" y="936000"/>
            <a:ext cx="3953597" cy="3780000"/>
          </a:xfrm>
        </p:spPr>
        <p:txBody>
          <a:bodyPr/>
          <a:lstStyle/>
          <a:p>
            <a:r>
              <a:rPr lang="nl-NL" dirty="0"/>
              <a:t>Linux &amp; Windows</a:t>
            </a:r>
          </a:p>
          <a:p>
            <a:r>
              <a:rPr lang="nl-NL" dirty="0"/>
              <a:t>Databases</a:t>
            </a:r>
          </a:p>
          <a:p>
            <a:r>
              <a:rPr lang="nl-NL" dirty="0"/>
              <a:t>Messaging Systems</a:t>
            </a:r>
          </a:p>
          <a:p>
            <a:r>
              <a:rPr lang="nl-NL" dirty="0"/>
              <a:t>Storage</a:t>
            </a:r>
          </a:p>
          <a:p>
            <a:r>
              <a:rPr lang="nl-NL" dirty="0"/>
              <a:t>HTTP</a:t>
            </a:r>
          </a:p>
          <a:p>
            <a:r>
              <a:rPr lang="nl-NL" dirty="0" err="1"/>
              <a:t>APIs</a:t>
            </a:r>
            <a:endParaRPr lang="nl-NL" dirty="0"/>
          </a:p>
          <a:p>
            <a:r>
              <a:rPr lang="nl-NL" dirty="0" err="1"/>
              <a:t>Logging</a:t>
            </a:r>
            <a:endParaRPr lang="nl-NL" dirty="0"/>
          </a:p>
          <a:p>
            <a:r>
              <a:rPr lang="nl-NL" dirty="0"/>
              <a:t>Monitoring Systems</a:t>
            </a:r>
          </a:p>
          <a:p>
            <a:r>
              <a:rPr lang="nl-NL" dirty="0"/>
              <a:t>Application Servers &amp; Container Platforms</a:t>
            </a:r>
          </a:p>
          <a:p>
            <a:pPr marL="0" indent="0">
              <a:buNone/>
            </a:pPr>
            <a:br>
              <a:rPr lang="nl-NL" dirty="0"/>
            </a:br>
            <a:endParaRPr lang="nl-NL" dirty="0"/>
          </a:p>
          <a:p>
            <a:r>
              <a:rPr lang="nl-NL" dirty="0"/>
              <a:t>Built-in </a:t>
            </a:r>
            <a:r>
              <a:rPr lang="nl-NL" dirty="0" err="1"/>
              <a:t>metric</a:t>
            </a:r>
            <a:r>
              <a:rPr lang="nl-NL" dirty="0"/>
              <a:t> </a:t>
            </a:r>
            <a:r>
              <a:rPr lang="nl-NL" dirty="0" err="1"/>
              <a:t>publication</a:t>
            </a:r>
            <a:r>
              <a:rPr lang="nl-NL" dirty="0"/>
              <a:t> (without </a:t>
            </a:r>
            <a:r>
              <a:rPr lang="nl-NL" dirty="0" err="1"/>
              <a:t>exporter</a:t>
            </a:r>
            <a:r>
              <a:rPr lang="nl-NL" dirty="0"/>
              <a:t>)</a:t>
            </a:r>
          </a:p>
        </p:txBody>
      </p:sp>
      <p:sp>
        <p:nvSpPr>
          <p:cNvPr id="4" name="Footer Placeholder 3">
            <a:extLst>
              <a:ext uri="{FF2B5EF4-FFF2-40B4-BE49-F238E27FC236}">
                <a16:creationId xmlns:a16="http://schemas.microsoft.com/office/drawing/2014/main" id="{44EDA056-C8BC-4D83-AACF-977562B9C848}"/>
              </a:ext>
            </a:extLst>
          </p:cNvPr>
          <p:cNvSpPr>
            <a:spLocks noGrp="1"/>
          </p:cNvSpPr>
          <p:nvPr>
            <p:ph type="ftr" sz="quarter" idx="11"/>
          </p:nvPr>
        </p:nvSpPr>
        <p:spPr/>
        <p:txBody>
          <a:bodyPr/>
          <a:lstStyle/>
          <a:p>
            <a:r>
              <a:rPr lang="nl-NL"/>
              <a:t>Monitoring with Prometheus</a:t>
            </a:r>
            <a:endParaRPr lang="nl-NL" dirty="0"/>
          </a:p>
        </p:txBody>
      </p:sp>
      <p:sp>
        <p:nvSpPr>
          <p:cNvPr id="5" name="Slide Number Placeholder 4">
            <a:extLst>
              <a:ext uri="{FF2B5EF4-FFF2-40B4-BE49-F238E27FC236}">
                <a16:creationId xmlns:a16="http://schemas.microsoft.com/office/drawing/2014/main" id="{B033366A-7721-4569-84AC-7FD76774A90D}"/>
              </a:ext>
            </a:extLst>
          </p:cNvPr>
          <p:cNvSpPr>
            <a:spLocks noGrp="1"/>
          </p:cNvSpPr>
          <p:nvPr>
            <p:ph type="sldNum" sz="quarter" idx="12"/>
          </p:nvPr>
        </p:nvSpPr>
        <p:spPr/>
        <p:txBody>
          <a:bodyPr/>
          <a:lstStyle/>
          <a:p>
            <a:fld id="{14F1411D-0280-154F-AEAC-4C20B7AA46B2}" type="slidenum">
              <a:rPr lang="nl-NL" smtClean="0"/>
              <a:t>20</a:t>
            </a:fld>
            <a:endParaRPr lang="nl-NL"/>
          </a:p>
        </p:txBody>
      </p:sp>
      <p:pic>
        <p:nvPicPr>
          <p:cNvPr id="7170" name="Picture 2" descr="Image result for prometheus exporters">
            <a:hlinkClick r:id="rId3"/>
            <a:extLst>
              <a:ext uri="{FF2B5EF4-FFF2-40B4-BE49-F238E27FC236}">
                <a16:creationId xmlns:a16="http://schemas.microsoft.com/office/drawing/2014/main" id="{474A6F62-8A59-4D2E-B790-B4EF23463D0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73600" y="3601575"/>
            <a:ext cx="4095750" cy="1114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52578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6FFC10-FAE4-4E19-BC1A-55EED5B0025B}"/>
              </a:ext>
            </a:extLst>
          </p:cNvPr>
          <p:cNvSpPr>
            <a:spLocks noGrp="1"/>
          </p:cNvSpPr>
          <p:nvPr>
            <p:ph type="title"/>
          </p:nvPr>
        </p:nvSpPr>
        <p:spPr/>
        <p:txBody>
          <a:bodyPr/>
          <a:lstStyle/>
          <a:p>
            <a:r>
              <a:rPr lang="nl-NL" dirty="0"/>
              <a:t>For </a:t>
            </a:r>
            <a:r>
              <a:rPr lang="nl-NL" dirty="0" err="1"/>
              <a:t>example</a:t>
            </a:r>
            <a:r>
              <a:rPr lang="nl-NL" dirty="0"/>
              <a:t>: Oracle Database </a:t>
            </a:r>
            <a:r>
              <a:rPr lang="nl-NL" dirty="0" err="1"/>
              <a:t>Exporter</a:t>
            </a:r>
            <a:endParaRPr lang="en-NL" dirty="0"/>
          </a:p>
        </p:txBody>
      </p:sp>
      <p:sp>
        <p:nvSpPr>
          <p:cNvPr id="3" name="Content Placeholder 2">
            <a:extLst>
              <a:ext uri="{FF2B5EF4-FFF2-40B4-BE49-F238E27FC236}">
                <a16:creationId xmlns:a16="http://schemas.microsoft.com/office/drawing/2014/main" id="{A876A977-3511-4091-A119-A2FFB17B113E}"/>
              </a:ext>
            </a:extLst>
          </p:cNvPr>
          <p:cNvSpPr>
            <a:spLocks noGrp="1"/>
          </p:cNvSpPr>
          <p:nvPr>
            <p:ph idx="1"/>
          </p:nvPr>
        </p:nvSpPr>
        <p:spPr/>
        <p:txBody>
          <a:bodyPr/>
          <a:lstStyle/>
          <a:p>
            <a:endParaRPr lang="en-NL"/>
          </a:p>
        </p:txBody>
      </p:sp>
      <p:sp>
        <p:nvSpPr>
          <p:cNvPr id="4" name="Footer Placeholder 3">
            <a:extLst>
              <a:ext uri="{FF2B5EF4-FFF2-40B4-BE49-F238E27FC236}">
                <a16:creationId xmlns:a16="http://schemas.microsoft.com/office/drawing/2014/main" id="{EFB8806A-6FFE-4D23-8ED7-9D811596E298}"/>
              </a:ext>
            </a:extLst>
          </p:cNvPr>
          <p:cNvSpPr>
            <a:spLocks noGrp="1"/>
          </p:cNvSpPr>
          <p:nvPr>
            <p:ph type="ftr" sz="quarter" idx="11"/>
          </p:nvPr>
        </p:nvSpPr>
        <p:spPr/>
        <p:txBody>
          <a:bodyPr/>
          <a:lstStyle/>
          <a:p>
            <a:r>
              <a:rPr lang="nl-NL"/>
              <a:t>Monitoring with Prometheus</a:t>
            </a:r>
            <a:endParaRPr lang="nl-NL" dirty="0"/>
          </a:p>
        </p:txBody>
      </p:sp>
      <p:sp>
        <p:nvSpPr>
          <p:cNvPr id="5" name="Slide Number Placeholder 4">
            <a:extLst>
              <a:ext uri="{FF2B5EF4-FFF2-40B4-BE49-F238E27FC236}">
                <a16:creationId xmlns:a16="http://schemas.microsoft.com/office/drawing/2014/main" id="{E1003E39-0177-4627-8FDA-ADBFBC9BE741}"/>
              </a:ext>
            </a:extLst>
          </p:cNvPr>
          <p:cNvSpPr>
            <a:spLocks noGrp="1"/>
          </p:cNvSpPr>
          <p:nvPr>
            <p:ph type="sldNum" sz="quarter" idx="12"/>
          </p:nvPr>
        </p:nvSpPr>
        <p:spPr/>
        <p:txBody>
          <a:bodyPr/>
          <a:lstStyle/>
          <a:p>
            <a:fld id="{14F1411D-0280-154F-AEAC-4C20B7AA46B2}" type="slidenum">
              <a:rPr lang="nl-NL" smtClean="0"/>
              <a:t>21</a:t>
            </a:fld>
            <a:endParaRPr lang="nl-NL"/>
          </a:p>
        </p:txBody>
      </p:sp>
      <p:sp>
        <p:nvSpPr>
          <p:cNvPr id="6" name="Cylinder 5">
            <a:extLst>
              <a:ext uri="{FF2B5EF4-FFF2-40B4-BE49-F238E27FC236}">
                <a16:creationId xmlns:a16="http://schemas.microsoft.com/office/drawing/2014/main" id="{012EB9A0-2FC2-4A84-989B-8EDFA71EA9E3}"/>
              </a:ext>
            </a:extLst>
          </p:cNvPr>
          <p:cNvSpPr/>
          <p:nvPr/>
        </p:nvSpPr>
        <p:spPr>
          <a:xfrm>
            <a:off x="1520687" y="1958009"/>
            <a:ext cx="2126974" cy="1729408"/>
          </a:xfrm>
          <a:prstGeom prst="ca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Oracle Database</a:t>
            </a:r>
            <a:endParaRPr lang="en-NL" dirty="0"/>
          </a:p>
        </p:txBody>
      </p:sp>
      <p:sp>
        <p:nvSpPr>
          <p:cNvPr id="8" name="Cube 7">
            <a:extLst>
              <a:ext uri="{FF2B5EF4-FFF2-40B4-BE49-F238E27FC236}">
                <a16:creationId xmlns:a16="http://schemas.microsoft.com/office/drawing/2014/main" id="{A88D6E08-0F31-4CFA-BC2E-86693903FF29}"/>
              </a:ext>
            </a:extLst>
          </p:cNvPr>
          <p:cNvSpPr/>
          <p:nvPr/>
        </p:nvSpPr>
        <p:spPr>
          <a:xfrm>
            <a:off x="1799998" y="3732124"/>
            <a:ext cx="1539549" cy="52008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Prometheus Oracle </a:t>
            </a:r>
            <a:r>
              <a:rPr lang="nl-NL" dirty="0" err="1"/>
              <a:t>Exporter</a:t>
            </a:r>
            <a:endParaRPr lang="en-NL" dirty="0"/>
          </a:p>
        </p:txBody>
      </p:sp>
      <p:sp>
        <p:nvSpPr>
          <p:cNvPr id="9" name="Arrow: Up 8">
            <a:extLst>
              <a:ext uri="{FF2B5EF4-FFF2-40B4-BE49-F238E27FC236}">
                <a16:creationId xmlns:a16="http://schemas.microsoft.com/office/drawing/2014/main" id="{EB95222E-E82F-45B2-AA90-0EA4E2350A5A}"/>
              </a:ext>
            </a:extLst>
          </p:cNvPr>
          <p:cNvSpPr/>
          <p:nvPr/>
        </p:nvSpPr>
        <p:spPr>
          <a:xfrm>
            <a:off x="2467429" y="3473801"/>
            <a:ext cx="312057" cy="282674"/>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12" name="Picture 8" descr="Image result for prometheus exporter">
            <a:extLst>
              <a:ext uri="{FF2B5EF4-FFF2-40B4-BE49-F238E27FC236}">
                <a16:creationId xmlns:a16="http://schemas.microsoft.com/office/drawing/2014/main" id="{182B9FFC-5C87-401A-BEB4-8AD56409F1F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3536" t="22996" r="34324"/>
          <a:stretch/>
        </p:blipFill>
        <p:spPr bwMode="auto">
          <a:xfrm>
            <a:off x="5029200" y="1837807"/>
            <a:ext cx="3337026" cy="2735492"/>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Image result for logo go lang">
            <a:extLst>
              <a:ext uri="{FF2B5EF4-FFF2-40B4-BE49-F238E27FC236}">
                <a16:creationId xmlns:a16="http://schemas.microsoft.com/office/drawing/2014/main" id="{17D6752D-4D36-4FCB-9327-737A7C9BC7E4}"/>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560623" y="3632574"/>
            <a:ext cx="478750" cy="574926"/>
          </a:xfrm>
          <a:prstGeom prst="rect">
            <a:avLst/>
          </a:prstGeom>
          <a:noFill/>
          <a:extLst>
            <a:ext uri="{909E8E84-426E-40DD-AFC4-6F175D3DCCD1}">
              <a14:hiddenFill xmlns:a14="http://schemas.microsoft.com/office/drawing/2010/main">
                <a:solidFill>
                  <a:srgbClr val="FFFFFF"/>
                </a:solidFill>
              </a14:hiddenFill>
            </a:ext>
          </a:extLst>
        </p:spPr>
      </p:pic>
      <p:sp>
        <p:nvSpPr>
          <p:cNvPr id="7" name="Cube 6">
            <a:hlinkClick r:id="rId5"/>
            <a:extLst>
              <a:ext uri="{FF2B5EF4-FFF2-40B4-BE49-F238E27FC236}">
                <a16:creationId xmlns:a16="http://schemas.microsoft.com/office/drawing/2014/main" id="{28E1DC85-BD20-4EC6-81BA-49D006F687C7}"/>
              </a:ext>
            </a:extLst>
          </p:cNvPr>
          <p:cNvSpPr/>
          <p:nvPr/>
        </p:nvSpPr>
        <p:spPr>
          <a:xfrm>
            <a:off x="815515" y="1411749"/>
            <a:ext cx="3508513" cy="3091070"/>
          </a:xfrm>
          <a:prstGeom prst="cube">
            <a:avLst/>
          </a:prstGeom>
          <a:solidFill>
            <a:schemeClr val="bg1">
              <a:lumMod val="50000"/>
              <a:alpha val="5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 name="Speech Bubble: Rectangle 9">
            <a:extLst>
              <a:ext uri="{FF2B5EF4-FFF2-40B4-BE49-F238E27FC236}">
                <a16:creationId xmlns:a16="http://schemas.microsoft.com/office/drawing/2014/main" id="{5A952B0F-5961-4843-8F6A-B1CC2F8F4774}"/>
              </a:ext>
            </a:extLst>
          </p:cNvPr>
          <p:cNvSpPr/>
          <p:nvPr/>
        </p:nvSpPr>
        <p:spPr>
          <a:xfrm>
            <a:off x="85975" y="2496456"/>
            <a:ext cx="1281126" cy="921657"/>
          </a:xfrm>
          <a:prstGeom prst="wedgeRectCallout">
            <a:avLst>
              <a:gd name="adj1" fmla="val 146275"/>
              <a:gd name="adj2" fmla="val 64075"/>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nl-NL" dirty="0"/>
              <a:t>Query v$ views &amp; data </a:t>
            </a:r>
            <a:r>
              <a:rPr lang="nl-NL" dirty="0" err="1"/>
              <a:t>dictionary</a:t>
            </a:r>
            <a:r>
              <a:rPr lang="nl-NL" dirty="0"/>
              <a:t> </a:t>
            </a:r>
            <a:r>
              <a:rPr lang="nl-NL" dirty="0" err="1"/>
              <a:t>objects</a:t>
            </a:r>
            <a:endParaRPr lang="en-NL" dirty="0"/>
          </a:p>
        </p:txBody>
      </p:sp>
      <p:sp>
        <p:nvSpPr>
          <p:cNvPr id="11" name="Speech Bubble: Rectangle 10">
            <a:extLst>
              <a:ext uri="{FF2B5EF4-FFF2-40B4-BE49-F238E27FC236}">
                <a16:creationId xmlns:a16="http://schemas.microsoft.com/office/drawing/2014/main" id="{50071713-572D-4201-A7D5-962898BF36DA}"/>
              </a:ext>
            </a:extLst>
          </p:cNvPr>
          <p:cNvSpPr/>
          <p:nvPr/>
        </p:nvSpPr>
        <p:spPr>
          <a:xfrm>
            <a:off x="3931437" y="3992165"/>
            <a:ext cx="1281126" cy="921657"/>
          </a:xfrm>
          <a:prstGeom prst="wedgeRectCallout">
            <a:avLst>
              <a:gd name="adj1" fmla="val -101270"/>
              <a:gd name="adj2" fmla="val -50885"/>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nl-NL" dirty="0"/>
              <a:t>Handles HTTP </a:t>
            </a:r>
            <a:r>
              <a:rPr lang="nl-NL" dirty="0" err="1"/>
              <a:t>requests</a:t>
            </a:r>
            <a:r>
              <a:rPr lang="nl-NL" dirty="0"/>
              <a:t> at /</a:t>
            </a:r>
            <a:r>
              <a:rPr lang="nl-NL" dirty="0" err="1"/>
              <a:t>metrics</a:t>
            </a:r>
            <a:endParaRPr lang="en-NL" dirty="0"/>
          </a:p>
        </p:txBody>
      </p:sp>
      <p:cxnSp>
        <p:nvCxnSpPr>
          <p:cNvPr id="14" name="Straight Arrow Connector 13">
            <a:extLst>
              <a:ext uri="{FF2B5EF4-FFF2-40B4-BE49-F238E27FC236}">
                <a16:creationId xmlns:a16="http://schemas.microsoft.com/office/drawing/2014/main" id="{9BFE225E-EC93-4D5C-BD97-0507898A3E35}"/>
              </a:ext>
            </a:extLst>
          </p:cNvPr>
          <p:cNvCxnSpPr>
            <a:cxnSpLocks/>
            <a:endCxn id="11" idx="4"/>
          </p:cNvCxnSpPr>
          <p:nvPr/>
        </p:nvCxnSpPr>
        <p:spPr>
          <a:xfrm flipH="1">
            <a:off x="3274604" y="2571750"/>
            <a:ext cx="1754596" cy="141225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377500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81D3AD-A528-4E75-B1DE-CF52DBAE57BA}"/>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0DED2172-0E8E-4CC2-A87A-992BE0B285B6}"/>
              </a:ext>
            </a:extLst>
          </p:cNvPr>
          <p:cNvSpPr>
            <a:spLocks noGrp="1"/>
          </p:cNvSpPr>
          <p:nvPr>
            <p:ph idx="1"/>
          </p:nvPr>
        </p:nvSpPr>
        <p:spPr/>
        <p:txBody>
          <a:bodyPr/>
          <a:lstStyle/>
          <a:p>
            <a:endParaRPr lang="en-NL"/>
          </a:p>
        </p:txBody>
      </p:sp>
      <p:sp>
        <p:nvSpPr>
          <p:cNvPr id="4" name="Footer Placeholder 3">
            <a:extLst>
              <a:ext uri="{FF2B5EF4-FFF2-40B4-BE49-F238E27FC236}">
                <a16:creationId xmlns:a16="http://schemas.microsoft.com/office/drawing/2014/main" id="{3B93D342-7A14-4D66-9842-E6B90CFEB400}"/>
              </a:ext>
            </a:extLst>
          </p:cNvPr>
          <p:cNvSpPr>
            <a:spLocks noGrp="1"/>
          </p:cNvSpPr>
          <p:nvPr>
            <p:ph type="ftr" sz="quarter" idx="11"/>
          </p:nvPr>
        </p:nvSpPr>
        <p:spPr/>
        <p:txBody>
          <a:bodyPr/>
          <a:lstStyle/>
          <a:p>
            <a:r>
              <a:rPr lang="nl-NL"/>
              <a:t>Monitoring with Prometheus</a:t>
            </a:r>
            <a:endParaRPr lang="nl-NL" dirty="0"/>
          </a:p>
        </p:txBody>
      </p:sp>
      <p:sp>
        <p:nvSpPr>
          <p:cNvPr id="5" name="Slide Number Placeholder 4">
            <a:extLst>
              <a:ext uri="{FF2B5EF4-FFF2-40B4-BE49-F238E27FC236}">
                <a16:creationId xmlns:a16="http://schemas.microsoft.com/office/drawing/2014/main" id="{2C141ED9-50E8-4910-932E-209EECD4775D}"/>
              </a:ext>
            </a:extLst>
          </p:cNvPr>
          <p:cNvSpPr>
            <a:spLocks noGrp="1"/>
          </p:cNvSpPr>
          <p:nvPr>
            <p:ph type="sldNum" sz="quarter" idx="12"/>
          </p:nvPr>
        </p:nvSpPr>
        <p:spPr/>
        <p:txBody>
          <a:bodyPr/>
          <a:lstStyle/>
          <a:p>
            <a:fld id="{14F1411D-0280-154F-AEAC-4C20B7AA46B2}" type="slidenum">
              <a:rPr lang="nl-NL" smtClean="0"/>
              <a:t>22</a:t>
            </a:fld>
            <a:endParaRPr lang="nl-NL"/>
          </a:p>
        </p:txBody>
      </p:sp>
      <p:pic>
        <p:nvPicPr>
          <p:cNvPr id="6" name="Picture 5">
            <a:extLst>
              <a:ext uri="{FF2B5EF4-FFF2-40B4-BE49-F238E27FC236}">
                <a16:creationId xmlns:a16="http://schemas.microsoft.com/office/drawing/2014/main" id="{1E0F15E8-CA86-4CC9-B738-B8D425AD059D}"/>
              </a:ext>
            </a:extLst>
          </p:cNvPr>
          <p:cNvPicPr>
            <a:picLocks noChangeAspect="1"/>
          </p:cNvPicPr>
          <p:nvPr/>
        </p:nvPicPr>
        <p:blipFill>
          <a:blip r:embed="rId2"/>
          <a:stretch>
            <a:fillRect/>
          </a:stretch>
        </p:blipFill>
        <p:spPr>
          <a:xfrm>
            <a:off x="3022969" y="446271"/>
            <a:ext cx="4430687" cy="4351500"/>
          </a:xfrm>
          <a:prstGeom prst="rect">
            <a:avLst/>
          </a:prstGeom>
        </p:spPr>
      </p:pic>
      <p:pic>
        <p:nvPicPr>
          <p:cNvPr id="7" name="Picture 8" descr="Image result for prometheus exporter">
            <a:extLst>
              <a:ext uri="{FF2B5EF4-FFF2-40B4-BE49-F238E27FC236}">
                <a16:creationId xmlns:a16="http://schemas.microsoft.com/office/drawing/2014/main" id="{6CCA8B88-A115-4E7E-8061-86179784D51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3536" t="22996" r="34324"/>
          <a:stretch/>
        </p:blipFill>
        <p:spPr bwMode="auto">
          <a:xfrm>
            <a:off x="7441424" y="1676398"/>
            <a:ext cx="1533152" cy="1256785"/>
          </a:xfrm>
          <a:prstGeom prst="rect">
            <a:avLst/>
          </a:prstGeom>
          <a:noFill/>
          <a:extLst>
            <a:ext uri="{909E8E84-426E-40DD-AFC4-6F175D3DCCD1}">
              <a14:hiddenFill xmlns:a14="http://schemas.microsoft.com/office/drawing/2010/main">
                <a:solidFill>
                  <a:srgbClr val="FFFFFF"/>
                </a:solidFill>
              </a14:hiddenFill>
            </a:ext>
          </a:extLst>
        </p:spPr>
      </p:pic>
      <p:grpSp>
        <p:nvGrpSpPr>
          <p:cNvPr id="13" name="Group 12">
            <a:extLst>
              <a:ext uri="{FF2B5EF4-FFF2-40B4-BE49-F238E27FC236}">
                <a16:creationId xmlns:a16="http://schemas.microsoft.com/office/drawing/2014/main" id="{51EDF056-E13B-4E7E-9B44-8FAA661E0C93}"/>
              </a:ext>
            </a:extLst>
          </p:cNvPr>
          <p:cNvGrpSpPr/>
          <p:nvPr/>
        </p:nvGrpSpPr>
        <p:grpSpPr>
          <a:xfrm>
            <a:off x="316224" y="1579151"/>
            <a:ext cx="2589969" cy="2340190"/>
            <a:chOff x="815515" y="1411749"/>
            <a:chExt cx="3508513" cy="3091070"/>
          </a:xfrm>
        </p:grpSpPr>
        <p:sp>
          <p:nvSpPr>
            <p:cNvPr id="8" name="Cylinder 7">
              <a:extLst>
                <a:ext uri="{FF2B5EF4-FFF2-40B4-BE49-F238E27FC236}">
                  <a16:creationId xmlns:a16="http://schemas.microsoft.com/office/drawing/2014/main" id="{93618695-7C08-43C0-BE99-42E6E112A988}"/>
                </a:ext>
              </a:extLst>
            </p:cNvPr>
            <p:cNvSpPr/>
            <p:nvPr/>
          </p:nvSpPr>
          <p:spPr>
            <a:xfrm>
              <a:off x="1520687" y="1958009"/>
              <a:ext cx="2126974" cy="1729408"/>
            </a:xfrm>
            <a:prstGeom prst="ca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900" dirty="0"/>
                <a:t>Oracle Database</a:t>
              </a:r>
              <a:endParaRPr lang="en-NL" sz="900" dirty="0"/>
            </a:p>
          </p:txBody>
        </p:sp>
        <p:sp>
          <p:nvSpPr>
            <p:cNvPr id="9" name="Cube 8">
              <a:extLst>
                <a:ext uri="{FF2B5EF4-FFF2-40B4-BE49-F238E27FC236}">
                  <a16:creationId xmlns:a16="http://schemas.microsoft.com/office/drawing/2014/main" id="{6F34A3EB-B310-416D-B1CD-67D29F2D4FE6}"/>
                </a:ext>
              </a:extLst>
            </p:cNvPr>
            <p:cNvSpPr/>
            <p:nvPr/>
          </p:nvSpPr>
          <p:spPr>
            <a:xfrm>
              <a:off x="1799998" y="3732124"/>
              <a:ext cx="1539549" cy="52008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900" dirty="0"/>
                <a:t>Prometheus Oracle </a:t>
              </a:r>
              <a:r>
                <a:rPr lang="nl-NL" sz="900" dirty="0" err="1"/>
                <a:t>Exporter</a:t>
              </a:r>
              <a:endParaRPr lang="en-NL" sz="900" dirty="0"/>
            </a:p>
          </p:txBody>
        </p:sp>
        <p:sp>
          <p:nvSpPr>
            <p:cNvPr id="10" name="Arrow: Up 9">
              <a:extLst>
                <a:ext uri="{FF2B5EF4-FFF2-40B4-BE49-F238E27FC236}">
                  <a16:creationId xmlns:a16="http://schemas.microsoft.com/office/drawing/2014/main" id="{01C60EBE-C78B-4D37-AD76-56B04CD0533E}"/>
                </a:ext>
              </a:extLst>
            </p:cNvPr>
            <p:cNvSpPr/>
            <p:nvPr/>
          </p:nvSpPr>
          <p:spPr>
            <a:xfrm>
              <a:off x="2467429" y="3473801"/>
              <a:ext cx="312057" cy="282674"/>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900"/>
            </a:p>
          </p:txBody>
        </p:sp>
        <p:pic>
          <p:nvPicPr>
            <p:cNvPr id="11" name="Picture 2" descr="Image result for logo go lang">
              <a:extLst>
                <a:ext uri="{FF2B5EF4-FFF2-40B4-BE49-F238E27FC236}">
                  <a16:creationId xmlns:a16="http://schemas.microsoft.com/office/drawing/2014/main" id="{128A007E-AF41-4799-9B6A-3A34AD3C01B0}"/>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560623" y="3632574"/>
              <a:ext cx="478750" cy="574926"/>
            </a:xfrm>
            <a:prstGeom prst="rect">
              <a:avLst/>
            </a:prstGeom>
            <a:noFill/>
            <a:extLst>
              <a:ext uri="{909E8E84-426E-40DD-AFC4-6F175D3DCCD1}">
                <a14:hiddenFill xmlns:a14="http://schemas.microsoft.com/office/drawing/2010/main">
                  <a:solidFill>
                    <a:srgbClr val="FFFFFF"/>
                  </a:solidFill>
                </a14:hiddenFill>
              </a:ext>
            </a:extLst>
          </p:spPr>
        </p:pic>
        <p:sp>
          <p:nvSpPr>
            <p:cNvPr id="12" name="Cube 11">
              <a:hlinkClick r:id="rId5"/>
              <a:extLst>
                <a:ext uri="{FF2B5EF4-FFF2-40B4-BE49-F238E27FC236}">
                  <a16:creationId xmlns:a16="http://schemas.microsoft.com/office/drawing/2014/main" id="{1B689116-7029-480C-B2CF-7993E897FBBD}"/>
                </a:ext>
              </a:extLst>
            </p:cNvPr>
            <p:cNvSpPr/>
            <p:nvPr/>
          </p:nvSpPr>
          <p:spPr>
            <a:xfrm>
              <a:off x="815515" y="1411749"/>
              <a:ext cx="3508513" cy="3091070"/>
            </a:xfrm>
            <a:prstGeom prst="cube">
              <a:avLst/>
            </a:prstGeom>
            <a:solidFill>
              <a:schemeClr val="bg1">
                <a:lumMod val="50000"/>
                <a:alpha val="5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900"/>
            </a:p>
          </p:txBody>
        </p:sp>
      </p:grpSp>
    </p:spTree>
    <p:extLst>
      <p:ext uri="{BB962C8B-B14F-4D97-AF65-F5344CB8AC3E}">
        <p14:creationId xmlns:p14="http://schemas.microsoft.com/office/powerpoint/2010/main" val="25220661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D2174-A332-47E9-8D63-D6701E4B7FB0}"/>
              </a:ext>
            </a:extLst>
          </p:cNvPr>
          <p:cNvSpPr>
            <a:spLocks noGrp="1"/>
          </p:cNvSpPr>
          <p:nvPr>
            <p:ph type="title"/>
          </p:nvPr>
        </p:nvSpPr>
        <p:spPr/>
        <p:txBody>
          <a:bodyPr/>
          <a:lstStyle/>
          <a:p>
            <a:r>
              <a:rPr lang="nl-NL" dirty="0"/>
              <a:t>Demo – (Linux) Node </a:t>
            </a:r>
            <a:r>
              <a:rPr lang="nl-NL" dirty="0" err="1"/>
              <a:t>Exporter</a:t>
            </a:r>
            <a:endParaRPr lang="en-NL" dirty="0"/>
          </a:p>
        </p:txBody>
      </p:sp>
      <p:sp>
        <p:nvSpPr>
          <p:cNvPr id="3" name="Content Placeholder 2">
            <a:extLst>
              <a:ext uri="{FF2B5EF4-FFF2-40B4-BE49-F238E27FC236}">
                <a16:creationId xmlns:a16="http://schemas.microsoft.com/office/drawing/2014/main" id="{92E4B84F-9276-4231-BB65-C9D5A89DF4E7}"/>
              </a:ext>
            </a:extLst>
          </p:cNvPr>
          <p:cNvSpPr>
            <a:spLocks noGrp="1"/>
          </p:cNvSpPr>
          <p:nvPr>
            <p:ph idx="1"/>
          </p:nvPr>
        </p:nvSpPr>
        <p:spPr/>
        <p:txBody>
          <a:bodyPr/>
          <a:lstStyle/>
          <a:p>
            <a:r>
              <a:rPr lang="nl-NL" dirty="0"/>
              <a:t>Run node </a:t>
            </a:r>
            <a:r>
              <a:rPr lang="nl-NL" dirty="0" err="1"/>
              <a:t>exporter</a:t>
            </a:r>
            <a:r>
              <a:rPr lang="nl-NL" dirty="0"/>
              <a:t> as background job on Linux node</a:t>
            </a:r>
            <a:endParaRPr lang="en-NL" dirty="0"/>
          </a:p>
        </p:txBody>
      </p:sp>
      <p:sp>
        <p:nvSpPr>
          <p:cNvPr id="4" name="Footer Placeholder 3">
            <a:extLst>
              <a:ext uri="{FF2B5EF4-FFF2-40B4-BE49-F238E27FC236}">
                <a16:creationId xmlns:a16="http://schemas.microsoft.com/office/drawing/2014/main" id="{12D609E7-0DC8-4FE3-B8A7-C9BF584FCD32}"/>
              </a:ext>
            </a:extLst>
          </p:cNvPr>
          <p:cNvSpPr>
            <a:spLocks noGrp="1"/>
          </p:cNvSpPr>
          <p:nvPr>
            <p:ph type="ftr" sz="quarter" idx="11"/>
          </p:nvPr>
        </p:nvSpPr>
        <p:spPr/>
        <p:txBody>
          <a:bodyPr/>
          <a:lstStyle/>
          <a:p>
            <a:r>
              <a:rPr lang="nl-NL"/>
              <a:t>Monitoring with Prometheus</a:t>
            </a:r>
            <a:endParaRPr lang="nl-NL" dirty="0"/>
          </a:p>
        </p:txBody>
      </p:sp>
      <p:sp>
        <p:nvSpPr>
          <p:cNvPr id="5" name="Slide Number Placeholder 4">
            <a:extLst>
              <a:ext uri="{FF2B5EF4-FFF2-40B4-BE49-F238E27FC236}">
                <a16:creationId xmlns:a16="http://schemas.microsoft.com/office/drawing/2014/main" id="{FDBAE743-D29A-4018-9C32-4A56CD0CF9B0}"/>
              </a:ext>
            </a:extLst>
          </p:cNvPr>
          <p:cNvSpPr>
            <a:spLocks noGrp="1"/>
          </p:cNvSpPr>
          <p:nvPr>
            <p:ph type="sldNum" sz="quarter" idx="12"/>
          </p:nvPr>
        </p:nvSpPr>
        <p:spPr/>
        <p:txBody>
          <a:bodyPr/>
          <a:lstStyle/>
          <a:p>
            <a:fld id="{14F1411D-0280-154F-AEAC-4C20B7AA46B2}" type="slidenum">
              <a:rPr lang="nl-NL" smtClean="0"/>
              <a:t>23</a:t>
            </a:fld>
            <a:endParaRPr lang="nl-NL"/>
          </a:p>
        </p:txBody>
      </p:sp>
    </p:spTree>
    <p:extLst>
      <p:ext uri="{BB962C8B-B14F-4D97-AF65-F5344CB8AC3E}">
        <p14:creationId xmlns:p14="http://schemas.microsoft.com/office/powerpoint/2010/main" val="12136158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39CE6E-0BDB-4442-8F17-2A5E93B8F7FD}"/>
              </a:ext>
            </a:extLst>
          </p:cNvPr>
          <p:cNvSpPr>
            <a:spLocks noGrp="1"/>
          </p:cNvSpPr>
          <p:nvPr>
            <p:ph type="title"/>
          </p:nvPr>
        </p:nvSpPr>
        <p:spPr/>
        <p:txBody>
          <a:bodyPr/>
          <a:lstStyle/>
          <a:p>
            <a:r>
              <a:rPr lang="nl-NL" dirty="0"/>
              <a:t>Pushgateway </a:t>
            </a:r>
            <a:r>
              <a:rPr lang="nl-NL" dirty="0" err="1"/>
              <a:t>for</a:t>
            </a:r>
            <a:r>
              <a:rPr lang="nl-NL" dirty="0"/>
              <a:t> Short-</a:t>
            </a:r>
            <a:r>
              <a:rPr lang="nl-NL" dirty="0" err="1"/>
              <a:t>Lived</a:t>
            </a:r>
            <a:r>
              <a:rPr lang="nl-NL" dirty="0"/>
              <a:t> Jobs</a:t>
            </a:r>
            <a:endParaRPr lang="en-NL" dirty="0"/>
          </a:p>
        </p:txBody>
      </p:sp>
      <p:sp>
        <p:nvSpPr>
          <p:cNvPr id="3" name="Content Placeholder 2">
            <a:extLst>
              <a:ext uri="{FF2B5EF4-FFF2-40B4-BE49-F238E27FC236}">
                <a16:creationId xmlns:a16="http://schemas.microsoft.com/office/drawing/2014/main" id="{B11D36C5-4ABE-449C-91D2-7DDD74F47F6F}"/>
              </a:ext>
            </a:extLst>
          </p:cNvPr>
          <p:cNvSpPr>
            <a:spLocks noGrp="1"/>
          </p:cNvSpPr>
          <p:nvPr>
            <p:ph idx="1"/>
          </p:nvPr>
        </p:nvSpPr>
        <p:spPr/>
        <p:txBody>
          <a:bodyPr/>
          <a:lstStyle/>
          <a:p>
            <a:r>
              <a:rPr lang="nl-NL" dirty="0"/>
              <a:t>Jobs </a:t>
            </a:r>
            <a:r>
              <a:rPr lang="nl-NL" dirty="0" err="1"/>
              <a:t>that</a:t>
            </a:r>
            <a:r>
              <a:rPr lang="nl-NL" dirty="0"/>
              <a:t> </a:t>
            </a:r>
            <a:r>
              <a:rPr lang="nl-NL" dirty="0" err="1"/>
              <a:t>may</a:t>
            </a:r>
            <a:r>
              <a:rPr lang="nl-NL" dirty="0"/>
              <a:t> </a:t>
            </a:r>
            <a:r>
              <a:rPr lang="nl-NL" dirty="0" err="1"/>
              <a:t>be</a:t>
            </a:r>
            <a:r>
              <a:rPr lang="nl-NL" dirty="0"/>
              <a:t> </a:t>
            </a:r>
            <a:r>
              <a:rPr lang="nl-NL" dirty="0" err="1"/>
              <a:t>gone</a:t>
            </a:r>
            <a:r>
              <a:rPr lang="nl-NL" dirty="0"/>
              <a:t> </a:t>
            </a:r>
            <a:r>
              <a:rPr lang="nl-NL" dirty="0" err="1"/>
              <a:t>before</a:t>
            </a:r>
            <a:r>
              <a:rPr lang="nl-NL" dirty="0"/>
              <a:t> </a:t>
            </a:r>
            <a:r>
              <a:rPr lang="nl-NL" dirty="0" err="1"/>
              <a:t>their</a:t>
            </a:r>
            <a:r>
              <a:rPr lang="nl-NL" dirty="0"/>
              <a:t> </a:t>
            </a:r>
            <a:r>
              <a:rPr lang="nl-NL" dirty="0" err="1"/>
              <a:t>metrics</a:t>
            </a:r>
            <a:r>
              <a:rPr lang="nl-NL" dirty="0"/>
              <a:t> are </a:t>
            </a:r>
            <a:r>
              <a:rPr lang="nl-NL" dirty="0" err="1"/>
              <a:t>scraped</a:t>
            </a:r>
            <a:endParaRPr lang="en-NL" dirty="0"/>
          </a:p>
        </p:txBody>
      </p:sp>
      <p:sp>
        <p:nvSpPr>
          <p:cNvPr id="4" name="Footer Placeholder 3">
            <a:extLst>
              <a:ext uri="{FF2B5EF4-FFF2-40B4-BE49-F238E27FC236}">
                <a16:creationId xmlns:a16="http://schemas.microsoft.com/office/drawing/2014/main" id="{0DEE2DF7-A13A-4459-B44F-79414AE0AF06}"/>
              </a:ext>
            </a:extLst>
          </p:cNvPr>
          <p:cNvSpPr>
            <a:spLocks noGrp="1"/>
          </p:cNvSpPr>
          <p:nvPr>
            <p:ph type="ftr" sz="quarter" idx="11"/>
          </p:nvPr>
        </p:nvSpPr>
        <p:spPr/>
        <p:txBody>
          <a:bodyPr/>
          <a:lstStyle/>
          <a:p>
            <a:r>
              <a:rPr lang="nl-NL"/>
              <a:t>Monitoring with Prometheus</a:t>
            </a:r>
            <a:endParaRPr lang="nl-NL" dirty="0"/>
          </a:p>
        </p:txBody>
      </p:sp>
      <p:sp>
        <p:nvSpPr>
          <p:cNvPr id="5" name="Slide Number Placeholder 4">
            <a:extLst>
              <a:ext uri="{FF2B5EF4-FFF2-40B4-BE49-F238E27FC236}">
                <a16:creationId xmlns:a16="http://schemas.microsoft.com/office/drawing/2014/main" id="{00615FD3-A7BE-48DB-AEC7-D1159A0B8AAB}"/>
              </a:ext>
            </a:extLst>
          </p:cNvPr>
          <p:cNvSpPr>
            <a:spLocks noGrp="1"/>
          </p:cNvSpPr>
          <p:nvPr>
            <p:ph type="sldNum" sz="quarter" idx="12"/>
          </p:nvPr>
        </p:nvSpPr>
        <p:spPr/>
        <p:txBody>
          <a:bodyPr/>
          <a:lstStyle/>
          <a:p>
            <a:fld id="{14F1411D-0280-154F-AEAC-4C20B7AA46B2}" type="slidenum">
              <a:rPr lang="nl-NL" smtClean="0"/>
              <a:t>24</a:t>
            </a:fld>
            <a:endParaRPr lang="nl-NL"/>
          </a:p>
        </p:txBody>
      </p:sp>
      <p:sp>
        <p:nvSpPr>
          <p:cNvPr id="6" name="AutoShape 2" descr="Image result for prometheus architecture">
            <a:extLst>
              <a:ext uri="{FF2B5EF4-FFF2-40B4-BE49-F238E27FC236}">
                <a16:creationId xmlns:a16="http://schemas.microsoft.com/office/drawing/2014/main" id="{97525588-70B6-47CA-B58C-88694534028F}"/>
              </a:ext>
            </a:extLst>
          </p:cNvPr>
          <p:cNvSpPr>
            <a:spLocks noChangeAspect="1" noChangeArrowheads="1"/>
          </p:cNvSpPr>
          <p:nvPr/>
        </p:nvSpPr>
        <p:spPr bwMode="auto">
          <a:xfrm>
            <a:off x="4891314"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NL"/>
          </a:p>
        </p:txBody>
      </p:sp>
      <p:sp>
        <p:nvSpPr>
          <p:cNvPr id="7" name="AutoShape 4" descr="Prometheus architecture">
            <a:extLst>
              <a:ext uri="{FF2B5EF4-FFF2-40B4-BE49-F238E27FC236}">
                <a16:creationId xmlns:a16="http://schemas.microsoft.com/office/drawing/2014/main" id="{9D258D2A-5855-4822-8A15-345AC15A3C02}"/>
              </a:ext>
            </a:extLst>
          </p:cNvPr>
          <p:cNvSpPr>
            <a:spLocks noChangeAspect="1" noChangeArrowheads="1"/>
          </p:cNvSpPr>
          <p:nvPr/>
        </p:nvSpPr>
        <p:spPr bwMode="auto">
          <a:xfrm>
            <a:off x="5043714" y="25717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NL"/>
          </a:p>
        </p:txBody>
      </p:sp>
      <p:sp>
        <p:nvSpPr>
          <p:cNvPr id="8" name="AutoShape 6" descr="Prometheus architecture">
            <a:extLst>
              <a:ext uri="{FF2B5EF4-FFF2-40B4-BE49-F238E27FC236}">
                <a16:creationId xmlns:a16="http://schemas.microsoft.com/office/drawing/2014/main" id="{0D51524A-05DE-4994-80F7-615171B55D0B}"/>
              </a:ext>
            </a:extLst>
          </p:cNvPr>
          <p:cNvSpPr>
            <a:spLocks noChangeAspect="1" noChangeArrowheads="1"/>
          </p:cNvSpPr>
          <p:nvPr/>
        </p:nvSpPr>
        <p:spPr bwMode="auto">
          <a:xfrm>
            <a:off x="5196114" y="27241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NL"/>
          </a:p>
        </p:txBody>
      </p:sp>
      <p:pic>
        <p:nvPicPr>
          <p:cNvPr id="9" name="Picture 8">
            <a:extLst>
              <a:ext uri="{FF2B5EF4-FFF2-40B4-BE49-F238E27FC236}">
                <a16:creationId xmlns:a16="http://schemas.microsoft.com/office/drawing/2014/main" id="{7D70B586-5D6E-4644-9936-C11130C4155A}"/>
              </a:ext>
            </a:extLst>
          </p:cNvPr>
          <p:cNvPicPr>
            <a:picLocks noChangeAspect="1"/>
          </p:cNvPicPr>
          <p:nvPr/>
        </p:nvPicPr>
        <p:blipFill rotWithShape="1">
          <a:blip r:embed="rId2"/>
          <a:srcRect t="24375" r="42778"/>
          <a:stretch/>
        </p:blipFill>
        <p:spPr>
          <a:xfrm>
            <a:off x="1191717" y="1290098"/>
            <a:ext cx="5232400" cy="3477703"/>
          </a:xfrm>
          <a:prstGeom prst="rect">
            <a:avLst/>
          </a:prstGeom>
        </p:spPr>
      </p:pic>
      <p:sp>
        <p:nvSpPr>
          <p:cNvPr id="10" name="Rectangle 9">
            <a:extLst>
              <a:ext uri="{FF2B5EF4-FFF2-40B4-BE49-F238E27FC236}">
                <a16:creationId xmlns:a16="http://schemas.microsoft.com/office/drawing/2014/main" id="{77086BC7-EA70-4D86-A19F-E6AA8BABA108}"/>
              </a:ext>
            </a:extLst>
          </p:cNvPr>
          <p:cNvSpPr/>
          <p:nvPr/>
        </p:nvSpPr>
        <p:spPr>
          <a:xfrm>
            <a:off x="841828" y="2656114"/>
            <a:ext cx="3316515" cy="2199386"/>
          </a:xfrm>
          <a:prstGeom prst="rect">
            <a:avLst/>
          </a:prstGeom>
          <a:noFill/>
          <a:ln w="38100">
            <a:solidFill>
              <a:schemeClr val="tx2"/>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NL"/>
          </a:p>
        </p:txBody>
      </p:sp>
    </p:spTree>
    <p:extLst>
      <p:ext uri="{BB962C8B-B14F-4D97-AF65-F5344CB8AC3E}">
        <p14:creationId xmlns:p14="http://schemas.microsoft.com/office/powerpoint/2010/main" val="14500348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0AD556-3D4A-4C88-AEC0-BD277EB8C3EA}"/>
              </a:ext>
            </a:extLst>
          </p:cNvPr>
          <p:cNvSpPr>
            <a:spLocks noGrp="1"/>
          </p:cNvSpPr>
          <p:nvPr>
            <p:ph type="title"/>
          </p:nvPr>
        </p:nvSpPr>
        <p:spPr/>
        <p:txBody>
          <a:bodyPr/>
          <a:lstStyle/>
          <a:p>
            <a:r>
              <a:rPr lang="nl-NL" dirty="0" err="1"/>
              <a:t>Grafana</a:t>
            </a:r>
            <a:r>
              <a:rPr lang="nl-NL" dirty="0"/>
              <a:t> - </a:t>
            </a:r>
            <a:r>
              <a:rPr lang="nl-NL" dirty="0" err="1"/>
              <a:t>dashboarding</a:t>
            </a:r>
            <a:endParaRPr lang="en-NL" dirty="0"/>
          </a:p>
        </p:txBody>
      </p:sp>
      <p:sp>
        <p:nvSpPr>
          <p:cNvPr id="3" name="Content Placeholder 2">
            <a:extLst>
              <a:ext uri="{FF2B5EF4-FFF2-40B4-BE49-F238E27FC236}">
                <a16:creationId xmlns:a16="http://schemas.microsoft.com/office/drawing/2014/main" id="{CCB27FAD-63E5-418B-B230-B3A97FCD2479}"/>
              </a:ext>
            </a:extLst>
          </p:cNvPr>
          <p:cNvSpPr>
            <a:spLocks noGrp="1"/>
          </p:cNvSpPr>
          <p:nvPr>
            <p:ph idx="1"/>
          </p:nvPr>
        </p:nvSpPr>
        <p:spPr/>
        <p:txBody>
          <a:bodyPr/>
          <a:lstStyle/>
          <a:p>
            <a:r>
              <a:rPr lang="nl-NL" dirty="0" err="1"/>
              <a:t>Grafana</a:t>
            </a:r>
            <a:r>
              <a:rPr lang="nl-NL" dirty="0"/>
              <a:t> is a </a:t>
            </a:r>
            <a:r>
              <a:rPr lang="nl-NL" dirty="0" err="1"/>
              <a:t>generic</a:t>
            </a:r>
            <a:r>
              <a:rPr lang="nl-NL" dirty="0"/>
              <a:t> dashboard product</a:t>
            </a:r>
          </a:p>
          <a:p>
            <a:pPr lvl="1"/>
            <a:r>
              <a:rPr lang="nl-NL" dirty="0" err="1"/>
              <a:t>Supporting</a:t>
            </a:r>
            <a:r>
              <a:rPr lang="nl-NL" dirty="0"/>
              <a:t> </a:t>
            </a:r>
            <a:r>
              <a:rPr lang="nl-NL" dirty="0" err="1"/>
              <a:t>many</a:t>
            </a:r>
            <a:r>
              <a:rPr lang="nl-NL" dirty="0"/>
              <a:t> types of data sources, of </a:t>
            </a:r>
            <a:r>
              <a:rPr lang="nl-NL" dirty="0" err="1"/>
              <a:t>which</a:t>
            </a:r>
            <a:r>
              <a:rPr lang="nl-NL" dirty="0"/>
              <a:t> Prometheus is but </a:t>
            </a:r>
            <a:r>
              <a:rPr lang="nl-NL" dirty="0" err="1"/>
              <a:t>one</a:t>
            </a:r>
            <a:endParaRPr lang="en-NL" dirty="0"/>
          </a:p>
        </p:txBody>
      </p:sp>
      <p:sp>
        <p:nvSpPr>
          <p:cNvPr id="4" name="Footer Placeholder 3">
            <a:extLst>
              <a:ext uri="{FF2B5EF4-FFF2-40B4-BE49-F238E27FC236}">
                <a16:creationId xmlns:a16="http://schemas.microsoft.com/office/drawing/2014/main" id="{FDC12CB1-EE9D-47F8-8B2C-8AE16457E73F}"/>
              </a:ext>
            </a:extLst>
          </p:cNvPr>
          <p:cNvSpPr>
            <a:spLocks noGrp="1"/>
          </p:cNvSpPr>
          <p:nvPr>
            <p:ph type="ftr" sz="quarter" idx="11"/>
          </p:nvPr>
        </p:nvSpPr>
        <p:spPr/>
        <p:txBody>
          <a:bodyPr/>
          <a:lstStyle/>
          <a:p>
            <a:r>
              <a:rPr lang="nl-NL"/>
              <a:t>Monitoring with Prometheus</a:t>
            </a:r>
            <a:endParaRPr lang="nl-NL" dirty="0"/>
          </a:p>
        </p:txBody>
      </p:sp>
      <p:sp>
        <p:nvSpPr>
          <p:cNvPr id="5" name="Slide Number Placeholder 4">
            <a:extLst>
              <a:ext uri="{FF2B5EF4-FFF2-40B4-BE49-F238E27FC236}">
                <a16:creationId xmlns:a16="http://schemas.microsoft.com/office/drawing/2014/main" id="{4B683ED4-E3BE-491E-B0DB-68004286B5E4}"/>
              </a:ext>
            </a:extLst>
          </p:cNvPr>
          <p:cNvSpPr>
            <a:spLocks noGrp="1"/>
          </p:cNvSpPr>
          <p:nvPr>
            <p:ph type="sldNum" sz="quarter" idx="12"/>
          </p:nvPr>
        </p:nvSpPr>
        <p:spPr/>
        <p:txBody>
          <a:bodyPr/>
          <a:lstStyle/>
          <a:p>
            <a:fld id="{14F1411D-0280-154F-AEAC-4C20B7AA46B2}" type="slidenum">
              <a:rPr lang="nl-NL" smtClean="0"/>
              <a:t>25</a:t>
            </a:fld>
            <a:endParaRPr lang="nl-NL"/>
          </a:p>
        </p:txBody>
      </p:sp>
    </p:spTree>
    <p:extLst>
      <p:ext uri="{BB962C8B-B14F-4D97-AF65-F5344CB8AC3E}">
        <p14:creationId xmlns:p14="http://schemas.microsoft.com/office/powerpoint/2010/main" val="10641582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A439CD-E70F-44F4-A3F9-774EC9048961}"/>
              </a:ext>
            </a:extLst>
          </p:cNvPr>
          <p:cNvSpPr>
            <a:spLocks noGrp="1"/>
          </p:cNvSpPr>
          <p:nvPr>
            <p:ph type="title"/>
          </p:nvPr>
        </p:nvSpPr>
        <p:spPr/>
        <p:txBody>
          <a:bodyPr/>
          <a:lstStyle/>
          <a:p>
            <a:r>
              <a:rPr lang="nl-NL" dirty="0" err="1"/>
              <a:t>Getting</a:t>
            </a:r>
            <a:r>
              <a:rPr lang="nl-NL" dirty="0"/>
              <a:t> </a:t>
            </a:r>
            <a:r>
              <a:rPr lang="nl-NL" dirty="0" err="1"/>
              <a:t>Started</a:t>
            </a:r>
            <a:r>
              <a:rPr lang="nl-NL" dirty="0"/>
              <a:t>/</a:t>
            </a:r>
            <a:r>
              <a:rPr lang="nl-NL" dirty="0" err="1"/>
              <a:t>Useful</a:t>
            </a:r>
            <a:r>
              <a:rPr lang="nl-NL" dirty="0"/>
              <a:t> Resources</a:t>
            </a:r>
            <a:endParaRPr lang="en-NL" dirty="0"/>
          </a:p>
        </p:txBody>
      </p:sp>
      <p:sp>
        <p:nvSpPr>
          <p:cNvPr id="3" name="Content Placeholder 2">
            <a:extLst>
              <a:ext uri="{FF2B5EF4-FFF2-40B4-BE49-F238E27FC236}">
                <a16:creationId xmlns:a16="http://schemas.microsoft.com/office/drawing/2014/main" id="{B050FC37-062E-438A-8DB0-14179792B0B9}"/>
              </a:ext>
            </a:extLst>
          </p:cNvPr>
          <p:cNvSpPr>
            <a:spLocks noGrp="1"/>
          </p:cNvSpPr>
          <p:nvPr>
            <p:ph idx="1"/>
          </p:nvPr>
        </p:nvSpPr>
        <p:spPr/>
        <p:txBody>
          <a:bodyPr/>
          <a:lstStyle/>
          <a:p>
            <a:r>
              <a:rPr lang="nl-NL" dirty="0" err="1"/>
              <a:t>KataCoda</a:t>
            </a:r>
            <a:r>
              <a:rPr lang="nl-NL" dirty="0"/>
              <a:t>: </a:t>
            </a:r>
            <a:br>
              <a:rPr lang="nl-NL" dirty="0"/>
            </a:br>
            <a:r>
              <a:rPr lang="nl-NL" sz="1200" dirty="0">
                <a:hlinkClick r:id="rId2"/>
              </a:rPr>
              <a:t>https://www.katacoda.com/courses/prometheus</a:t>
            </a:r>
            <a:br>
              <a:rPr lang="nl-NL" sz="1200" dirty="0"/>
            </a:br>
            <a:r>
              <a:rPr lang="nl-NL" sz="1200" dirty="0">
                <a:hlinkClick r:id="rId3"/>
              </a:rPr>
              <a:t>https://www.katacoda.com/courses/prometheus/creating-dashboards-with-grafana</a:t>
            </a:r>
            <a:endParaRPr lang="nl-NL" sz="1200" dirty="0"/>
          </a:p>
          <a:p>
            <a:endParaRPr lang="en-NL" dirty="0"/>
          </a:p>
        </p:txBody>
      </p:sp>
      <p:sp>
        <p:nvSpPr>
          <p:cNvPr id="4" name="Footer Placeholder 3">
            <a:extLst>
              <a:ext uri="{FF2B5EF4-FFF2-40B4-BE49-F238E27FC236}">
                <a16:creationId xmlns:a16="http://schemas.microsoft.com/office/drawing/2014/main" id="{BDE96818-6EE2-4E02-BC1B-BD414902B68F}"/>
              </a:ext>
            </a:extLst>
          </p:cNvPr>
          <p:cNvSpPr>
            <a:spLocks noGrp="1"/>
          </p:cNvSpPr>
          <p:nvPr>
            <p:ph type="ftr" sz="quarter" idx="11"/>
          </p:nvPr>
        </p:nvSpPr>
        <p:spPr/>
        <p:txBody>
          <a:bodyPr/>
          <a:lstStyle/>
          <a:p>
            <a:r>
              <a:rPr lang="nl-NL"/>
              <a:t>Monitoring with Prometheus</a:t>
            </a:r>
            <a:endParaRPr lang="nl-NL" dirty="0"/>
          </a:p>
        </p:txBody>
      </p:sp>
      <p:sp>
        <p:nvSpPr>
          <p:cNvPr id="5" name="Slide Number Placeholder 4">
            <a:extLst>
              <a:ext uri="{FF2B5EF4-FFF2-40B4-BE49-F238E27FC236}">
                <a16:creationId xmlns:a16="http://schemas.microsoft.com/office/drawing/2014/main" id="{070D2F44-B3C6-468F-BAB2-CAFBDDEFB4B6}"/>
              </a:ext>
            </a:extLst>
          </p:cNvPr>
          <p:cNvSpPr>
            <a:spLocks noGrp="1"/>
          </p:cNvSpPr>
          <p:nvPr>
            <p:ph type="sldNum" sz="quarter" idx="12"/>
          </p:nvPr>
        </p:nvSpPr>
        <p:spPr/>
        <p:txBody>
          <a:bodyPr/>
          <a:lstStyle/>
          <a:p>
            <a:fld id="{14F1411D-0280-154F-AEAC-4C20B7AA46B2}" type="slidenum">
              <a:rPr lang="nl-NL" smtClean="0"/>
              <a:t>26</a:t>
            </a:fld>
            <a:endParaRPr lang="nl-NL"/>
          </a:p>
        </p:txBody>
      </p:sp>
      <p:pic>
        <p:nvPicPr>
          <p:cNvPr id="3074" name="Picture 2" descr="Cover image for Prometheus: Up &amp; Running">
            <a:extLst>
              <a:ext uri="{FF2B5EF4-FFF2-40B4-BE49-F238E27FC236}">
                <a16:creationId xmlns:a16="http://schemas.microsoft.com/office/drawing/2014/main" id="{DE7D4986-F7B9-4C69-B997-59ECDAA09D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59764" y="1332147"/>
            <a:ext cx="2684236" cy="35278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6050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p:cNvPicPr>
            <a:picLocks noChangeAspect="1"/>
          </p:cNvPicPr>
          <p:nvPr/>
        </p:nvPicPr>
        <p:blipFill rotWithShape="1">
          <a:blip r:embed="rId3"/>
          <a:srcRect b="13518"/>
          <a:stretch/>
        </p:blipFill>
        <p:spPr>
          <a:xfrm>
            <a:off x="-356956" y="936100"/>
            <a:ext cx="5756956" cy="3900060"/>
          </a:xfrm>
          <a:prstGeom prst="rect">
            <a:avLst/>
          </a:prstGeom>
          <a:ln>
            <a:noFill/>
          </a:ln>
          <a:effectLst>
            <a:softEdge rad="112500"/>
          </a:effectLst>
        </p:spPr>
      </p:pic>
      <p:sp>
        <p:nvSpPr>
          <p:cNvPr id="10" name="Picture Placeholder 9"/>
          <p:cNvSpPr>
            <a:spLocks noGrp="1"/>
          </p:cNvSpPr>
          <p:nvPr>
            <p:ph type="pic" idx="13"/>
          </p:nvPr>
        </p:nvSpPr>
        <p:spPr>
          <a:solidFill>
            <a:schemeClr val="bg1">
              <a:lumMod val="85000"/>
              <a:alpha val="27000"/>
            </a:schemeClr>
          </a:solidFill>
        </p:spPr>
      </p:sp>
      <p:sp>
        <p:nvSpPr>
          <p:cNvPr id="9" name="Title 8"/>
          <p:cNvSpPr>
            <a:spLocks noGrp="1"/>
          </p:cNvSpPr>
          <p:nvPr>
            <p:ph type="ctrTitle"/>
          </p:nvPr>
        </p:nvSpPr>
        <p:spPr>
          <a:xfrm>
            <a:off x="5400000" y="1548000"/>
            <a:ext cx="3024000" cy="3024000"/>
          </a:xfrm>
        </p:spPr>
        <p:txBody>
          <a:bodyPr/>
          <a:lstStyle/>
          <a:p>
            <a:r>
              <a:rPr lang="hi-IN" altLang="nl-NL" dirty="0"/>
              <a:t>धन्यवाद</a:t>
            </a:r>
            <a:br>
              <a:rPr lang="en-US" altLang="nl-NL" dirty="0"/>
            </a:br>
            <a:br>
              <a:rPr lang="en-US" altLang="nl-NL" dirty="0"/>
            </a:br>
            <a:r>
              <a:rPr lang="en-US" altLang="nl-NL" dirty="0" err="1"/>
              <a:t>dhanyavaad</a:t>
            </a:r>
            <a:br>
              <a:rPr lang="en-US" altLang="nl-NL" dirty="0"/>
            </a:br>
            <a:br>
              <a:rPr lang="en-US" dirty="0"/>
            </a:br>
            <a:r>
              <a:rPr lang="en-US" dirty="0"/>
              <a:t>Thank you</a:t>
            </a:r>
            <a:br>
              <a:rPr lang="en-US" dirty="0"/>
            </a:br>
            <a:br>
              <a:rPr lang="en-US" dirty="0"/>
            </a:br>
            <a:r>
              <a:rPr lang="en-US" dirty="0"/>
              <a:t>Dank je </a:t>
            </a:r>
            <a:r>
              <a:rPr lang="en-US" dirty="0" err="1"/>
              <a:t>wel</a:t>
            </a:r>
            <a:br>
              <a:rPr lang="en-US" dirty="0"/>
            </a:br>
            <a:br>
              <a:rPr lang="en-US" dirty="0"/>
            </a:br>
            <a:endParaRPr lang="nl-NL" dirty="0"/>
          </a:p>
        </p:txBody>
      </p:sp>
      <p:sp>
        <p:nvSpPr>
          <p:cNvPr id="15" name="Content Placeholder 5"/>
          <p:cNvSpPr txBox="1">
            <a:spLocks/>
          </p:cNvSpPr>
          <p:nvPr/>
        </p:nvSpPr>
        <p:spPr>
          <a:xfrm>
            <a:off x="146957" y="1050550"/>
            <a:ext cx="14719300" cy="4824536"/>
          </a:xfrm>
          <a:prstGeom prst="rect">
            <a:avLst/>
          </a:prstGeom>
        </p:spPr>
        <p:txBody>
          <a:bodyPr/>
          <a:lstStyle>
            <a:lvl1pPr marL="342900" indent="-342900" algn="l" defTabSz="457200" rtl="0" eaLnBrk="1" latinLnBrk="0" hangingPunct="1">
              <a:spcBef>
                <a:spcPct val="20000"/>
              </a:spcBef>
              <a:buSzPct val="115000"/>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sz="1200" b="1" dirty="0">
              <a:solidFill>
                <a:srgbClr val="E73430">
                  <a:lumMod val="50000"/>
                </a:srgbClr>
              </a:solidFill>
              <a:latin typeface="Arial Unicode MS"/>
            </a:endParaRPr>
          </a:p>
          <a:p>
            <a:r>
              <a:rPr lang="en-US" sz="1200" b="1" dirty="0">
                <a:solidFill>
                  <a:srgbClr val="E73430">
                    <a:lumMod val="50000"/>
                  </a:srgbClr>
                </a:solidFill>
                <a:latin typeface="Arial Unicode MS"/>
              </a:rPr>
              <a:t>Blog: 	</a:t>
            </a:r>
            <a:r>
              <a:rPr lang="en-US" sz="1200" b="1" dirty="0">
                <a:solidFill>
                  <a:srgbClr val="E73430">
                    <a:lumMod val="50000"/>
                  </a:srgbClr>
                </a:solidFill>
                <a:latin typeface="Arial Unicode MS"/>
                <a:hlinkClick r:id="rId4"/>
              </a:rPr>
              <a:t>technology.amis.nl</a:t>
            </a:r>
            <a:endParaRPr lang="en-US" sz="1200" b="1" dirty="0">
              <a:solidFill>
                <a:srgbClr val="E73430">
                  <a:lumMod val="50000"/>
                </a:srgbClr>
              </a:solidFill>
              <a:latin typeface="Arial Unicode MS"/>
            </a:endParaRPr>
          </a:p>
          <a:p>
            <a:pPr marL="0" indent="0">
              <a:buFont typeface="Arial"/>
              <a:buNone/>
            </a:pPr>
            <a:r>
              <a:rPr lang="en-US" sz="1200" b="1" dirty="0">
                <a:solidFill>
                  <a:srgbClr val="E73430">
                    <a:lumMod val="50000"/>
                  </a:srgbClr>
                </a:solidFill>
                <a:latin typeface="Arial Unicode MS"/>
              </a:rPr>
              <a:t>			</a:t>
            </a:r>
          </a:p>
          <a:p>
            <a:r>
              <a:rPr lang="en-US" sz="1200" b="1" dirty="0">
                <a:solidFill>
                  <a:srgbClr val="E73430">
                    <a:lumMod val="50000"/>
                  </a:srgbClr>
                </a:solidFill>
                <a:latin typeface="Arial Unicode MS"/>
              </a:rPr>
              <a:t>Email: 	</a:t>
            </a:r>
            <a:r>
              <a:rPr lang="en-US" sz="1200" b="1" dirty="0">
                <a:solidFill>
                  <a:srgbClr val="E73430">
                    <a:lumMod val="50000"/>
                  </a:srgbClr>
                </a:solidFill>
                <a:latin typeface="Arial Unicode MS"/>
                <a:hlinkClick r:id="rId5"/>
              </a:rPr>
              <a:t>lucas.jellema@amis.nl</a:t>
            </a:r>
            <a:br>
              <a:rPr lang="en-US" sz="1200" b="1" dirty="0">
                <a:solidFill>
                  <a:srgbClr val="E73430">
                    <a:lumMod val="50000"/>
                  </a:srgbClr>
                </a:solidFill>
                <a:latin typeface="Arial Unicode MS"/>
              </a:rPr>
            </a:br>
            <a:endParaRPr lang="en-US" sz="1200" b="1" dirty="0">
              <a:solidFill>
                <a:srgbClr val="E73430">
                  <a:lumMod val="50000"/>
                </a:srgbClr>
              </a:solidFill>
              <a:latin typeface="Arial Unicode MS"/>
            </a:endParaRPr>
          </a:p>
          <a:p>
            <a:r>
              <a:rPr lang="en-US" sz="1200" b="1" dirty="0">
                <a:solidFill>
                  <a:srgbClr val="E73430">
                    <a:lumMod val="50000"/>
                  </a:srgbClr>
                </a:solidFill>
                <a:latin typeface="Arial Unicode MS"/>
              </a:rPr>
              <a:t>         : 	@</a:t>
            </a:r>
            <a:r>
              <a:rPr lang="en-US" sz="1200" b="1" dirty="0" err="1">
                <a:solidFill>
                  <a:srgbClr val="E73430">
                    <a:lumMod val="50000"/>
                  </a:srgbClr>
                </a:solidFill>
                <a:latin typeface="Arial Unicode MS"/>
              </a:rPr>
              <a:t>lucasjellema</a:t>
            </a:r>
            <a:endParaRPr lang="en-US" sz="1200" b="1" dirty="0">
              <a:solidFill>
                <a:srgbClr val="E73430">
                  <a:lumMod val="50000"/>
                </a:srgbClr>
              </a:solidFill>
              <a:latin typeface="Arial Unicode MS"/>
            </a:endParaRPr>
          </a:p>
          <a:p>
            <a:endParaRPr lang="en-US" sz="1200" b="1" dirty="0">
              <a:solidFill>
                <a:srgbClr val="E73430">
                  <a:lumMod val="50000"/>
                </a:srgbClr>
              </a:solidFill>
              <a:latin typeface="Arial Unicode MS"/>
            </a:endParaRPr>
          </a:p>
          <a:p>
            <a:r>
              <a:rPr lang="en-US" sz="1200" b="1" dirty="0">
                <a:solidFill>
                  <a:srgbClr val="E73430">
                    <a:lumMod val="50000"/>
                  </a:srgbClr>
                </a:solidFill>
                <a:latin typeface="Arial Unicode MS"/>
              </a:rPr>
              <a:t>         : 	</a:t>
            </a:r>
            <a:r>
              <a:rPr lang="en-US" sz="1200" b="1" dirty="0" err="1">
                <a:solidFill>
                  <a:srgbClr val="E73430">
                    <a:lumMod val="50000"/>
                  </a:srgbClr>
                </a:solidFill>
                <a:latin typeface="Arial Unicode MS"/>
              </a:rPr>
              <a:t>lucas-jellema</a:t>
            </a:r>
            <a:br>
              <a:rPr lang="en-US" sz="1200" b="1" dirty="0">
                <a:solidFill>
                  <a:srgbClr val="E73430">
                    <a:lumMod val="50000"/>
                  </a:srgbClr>
                </a:solidFill>
                <a:latin typeface="Arial Unicode MS"/>
              </a:rPr>
            </a:br>
            <a:endParaRPr lang="en-US" sz="1200" b="1" dirty="0">
              <a:solidFill>
                <a:srgbClr val="E73430">
                  <a:lumMod val="50000"/>
                </a:srgbClr>
              </a:solidFill>
              <a:latin typeface="Arial Unicode MS"/>
            </a:endParaRPr>
          </a:p>
          <a:p>
            <a:r>
              <a:rPr lang="en-US" sz="1200" b="1" dirty="0">
                <a:solidFill>
                  <a:srgbClr val="E73430">
                    <a:lumMod val="50000"/>
                  </a:srgbClr>
                </a:solidFill>
                <a:latin typeface="Arial Unicode MS"/>
              </a:rPr>
              <a:t>          :  </a:t>
            </a:r>
            <a:r>
              <a:rPr lang="en-US" sz="1200" b="1" dirty="0">
                <a:solidFill>
                  <a:srgbClr val="E73430">
                    <a:lumMod val="50000"/>
                  </a:srgbClr>
                </a:solidFill>
                <a:latin typeface="Arial Unicode MS"/>
                <a:hlinkClick r:id="rId6"/>
              </a:rPr>
              <a:t>www.amis.nl</a:t>
            </a:r>
            <a:r>
              <a:rPr lang="en-US" sz="1200" b="1" dirty="0">
                <a:solidFill>
                  <a:srgbClr val="E73430">
                    <a:lumMod val="50000"/>
                  </a:srgbClr>
                </a:solidFill>
                <a:latin typeface="Arial Unicode MS"/>
              </a:rPr>
              <a:t>, </a:t>
            </a:r>
            <a:r>
              <a:rPr lang="en-US" sz="1200" b="1" dirty="0">
                <a:solidFill>
                  <a:srgbClr val="E73430">
                    <a:lumMod val="50000"/>
                  </a:srgbClr>
                </a:solidFill>
                <a:latin typeface="Arial Unicode MS"/>
                <a:hlinkClick r:id="rId7"/>
              </a:rPr>
              <a:t>info@amis.nl</a:t>
            </a:r>
            <a:br>
              <a:rPr lang="en-US" sz="1200" b="1" dirty="0">
                <a:solidFill>
                  <a:srgbClr val="E73430">
                    <a:lumMod val="50000"/>
                  </a:srgbClr>
                </a:solidFill>
                <a:latin typeface="Arial Unicode MS"/>
              </a:rPr>
            </a:br>
            <a:r>
              <a:rPr lang="en-US" sz="1200" b="1" dirty="0">
                <a:solidFill>
                  <a:srgbClr val="E73430">
                    <a:lumMod val="50000"/>
                  </a:srgbClr>
                </a:solidFill>
                <a:latin typeface="Arial Unicode MS"/>
              </a:rPr>
              <a:t>				</a:t>
            </a:r>
          </a:p>
          <a:p>
            <a:endParaRPr lang="en-US" sz="1200" b="1" dirty="0">
              <a:solidFill>
                <a:srgbClr val="E73430">
                  <a:lumMod val="50000"/>
                </a:srgbClr>
              </a:solidFill>
              <a:latin typeface="Arial Unicode MS"/>
            </a:endParaRPr>
          </a:p>
        </p:txBody>
      </p:sp>
      <p:pic>
        <p:nvPicPr>
          <p:cNvPr id="16" name="Picture 2"/>
          <p:cNvPicPr>
            <a:picLocks noChangeAspect="1" noChangeArrowheads="1"/>
          </p:cNvPicPr>
          <p:nvPr/>
        </p:nvPicPr>
        <p:blipFill>
          <a:blip r:embed="rId8" cstate="print"/>
          <a:srcRect/>
          <a:stretch>
            <a:fillRect/>
          </a:stretch>
        </p:blipFill>
        <p:spPr bwMode="auto">
          <a:xfrm>
            <a:off x="555501" y="2126362"/>
            <a:ext cx="294812" cy="294812"/>
          </a:xfrm>
          <a:prstGeom prst="rect">
            <a:avLst/>
          </a:prstGeom>
          <a:noFill/>
          <a:ln w="9525">
            <a:noFill/>
            <a:miter lim="800000"/>
            <a:headEnd/>
            <a:tailEnd/>
          </a:ln>
        </p:spPr>
      </p:pic>
      <p:pic>
        <p:nvPicPr>
          <p:cNvPr id="17" name="Picture 2"/>
          <p:cNvPicPr>
            <a:picLocks noChangeAspect="1" noChangeArrowheads="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50470" y="3031837"/>
            <a:ext cx="621639" cy="2174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 name="Picture 8" descr="Image result for linked in logo"/>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55501" y="2584409"/>
            <a:ext cx="294812" cy="29481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1148668" y="4636105"/>
            <a:ext cx="2502288" cy="200055"/>
          </a:xfrm>
          <a:prstGeom prst="rect">
            <a:avLst/>
          </a:prstGeom>
          <a:noFill/>
        </p:spPr>
        <p:txBody>
          <a:bodyPr wrap="none" lIns="0" tIns="0" rIns="0" bIns="0" rtlCol="0">
            <a:spAutoFit/>
          </a:bodyPr>
          <a:lstStyle/>
          <a:p>
            <a:r>
              <a:rPr lang="nl-NL" sz="1300" b="1" dirty="0"/>
              <a:t>https://github.com/lucasjellema</a:t>
            </a:r>
          </a:p>
        </p:txBody>
      </p:sp>
      <p:pic>
        <p:nvPicPr>
          <p:cNvPr id="8" name="Picture 7"/>
          <p:cNvPicPr>
            <a:picLocks noChangeAspect="1"/>
          </p:cNvPicPr>
          <p:nvPr/>
        </p:nvPicPr>
        <p:blipFill>
          <a:blip r:embed="rId11"/>
          <a:stretch>
            <a:fillRect/>
          </a:stretch>
        </p:blipFill>
        <p:spPr>
          <a:xfrm>
            <a:off x="441824" y="4463272"/>
            <a:ext cx="441998" cy="388654"/>
          </a:xfrm>
          <a:prstGeom prst="rect">
            <a:avLst/>
          </a:prstGeom>
        </p:spPr>
      </p:pic>
    </p:spTree>
    <p:extLst>
      <p:ext uri="{BB962C8B-B14F-4D97-AF65-F5344CB8AC3E}">
        <p14:creationId xmlns:p14="http://schemas.microsoft.com/office/powerpoint/2010/main" val="25885030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DF9D1B1-970B-4C82-A1B3-5C547478F7E6}"/>
              </a:ext>
            </a:extLst>
          </p:cNvPr>
          <p:cNvSpPr>
            <a:spLocks noGrp="1"/>
          </p:cNvSpPr>
          <p:nvPr>
            <p:ph type="title"/>
          </p:nvPr>
        </p:nvSpPr>
        <p:spPr/>
        <p:txBody>
          <a:bodyPr/>
          <a:lstStyle/>
          <a:p>
            <a:r>
              <a:rPr lang="nl-NL" dirty="0" err="1"/>
              <a:t>Overview</a:t>
            </a:r>
            <a:endParaRPr lang="en-NL" dirty="0"/>
          </a:p>
        </p:txBody>
      </p:sp>
      <p:sp>
        <p:nvSpPr>
          <p:cNvPr id="6" name="Content Placeholder 5">
            <a:extLst>
              <a:ext uri="{FF2B5EF4-FFF2-40B4-BE49-F238E27FC236}">
                <a16:creationId xmlns:a16="http://schemas.microsoft.com/office/drawing/2014/main" id="{B117F6A5-0F67-4F35-AEF1-0C3EDB372746}"/>
              </a:ext>
            </a:extLst>
          </p:cNvPr>
          <p:cNvSpPr>
            <a:spLocks noGrp="1"/>
          </p:cNvSpPr>
          <p:nvPr>
            <p:ph idx="1"/>
          </p:nvPr>
        </p:nvSpPr>
        <p:spPr/>
        <p:txBody>
          <a:bodyPr/>
          <a:lstStyle/>
          <a:p>
            <a:endParaRPr lang="en-NL"/>
          </a:p>
        </p:txBody>
      </p:sp>
      <p:sp>
        <p:nvSpPr>
          <p:cNvPr id="3" name="Footer Placeholder 2">
            <a:extLst>
              <a:ext uri="{FF2B5EF4-FFF2-40B4-BE49-F238E27FC236}">
                <a16:creationId xmlns:a16="http://schemas.microsoft.com/office/drawing/2014/main" id="{51365211-DA5F-4149-B5F1-92EA03E1E3B4}"/>
              </a:ext>
            </a:extLst>
          </p:cNvPr>
          <p:cNvSpPr>
            <a:spLocks noGrp="1"/>
          </p:cNvSpPr>
          <p:nvPr>
            <p:ph type="ftr" sz="quarter" idx="11"/>
          </p:nvPr>
        </p:nvSpPr>
        <p:spPr/>
        <p:txBody>
          <a:bodyPr/>
          <a:lstStyle/>
          <a:p>
            <a:r>
              <a:rPr lang="nl-NL" noProof="0"/>
              <a:t>Monitoring with Prometheus</a:t>
            </a:r>
            <a:endParaRPr lang="nl-NL" noProof="0" dirty="0"/>
          </a:p>
        </p:txBody>
      </p:sp>
      <p:sp>
        <p:nvSpPr>
          <p:cNvPr id="4" name="Slide Number Placeholder 3">
            <a:extLst>
              <a:ext uri="{FF2B5EF4-FFF2-40B4-BE49-F238E27FC236}">
                <a16:creationId xmlns:a16="http://schemas.microsoft.com/office/drawing/2014/main" id="{8CC2CB9E-D983-4BFE-B7EE-D98EB00B43A9}"/>
              </a:ext>
            </a:extLst>
          </p:cNvPr>
          <p:cNvSpPr>
            <a:spLocks noGrp="1"/>
          </p:cNvSpPr>
          <p:nvPr>
            <p:ph type="sldNum" sz="quarter" idx="12"/>
          </p:nvPr>
        </p:nvSpPr>
        <p:spPr/>
        <p:txBody>
          <a:bodyPr/>
          <a:lstStyle/>
          <a:p>
            <a:fld id="{14F1411D-0280-154F-AEAC-4C20B7AA46B2}" type="slidenum">
              <a:rPr lang="nl-NL" noProof="0" smtClean="0"/>
              <a:t>3</a:t>
            </a:fld>
            <a:endParaRPr lang="nl-NL" noProof="0" dirty="0"/>
          </a:p>
        </p:txBody>
      </p:sp>
    </p:spTree>
    <p:extLst>
      <p:ext uri="{BB962C8B-B14F-4D97-AF65-F5344CB8AC3E}">
        <p14:creationId xmlns:p14="http://schemas.microsoft.com/office/powerpoint/2010/main" val="36057847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B59D80-66B2-4602-936F-DEA98900E713}"/>
              </a:ext>
            </a:extLst>
          </p:cNvPr>
          <p:cNvSpPr>
            <a:spLocks noGrp="1"/>
          </p:cNvSpPr>
          <p:nvPr>
            <p:ph type="title"/>
          </p:nvPr>
        </p:nvSpPr>
        <p:spPr/>
        <p:txBody>
          <a:bodyPr/>
          <a:lstStyle/>
          <a:p>
            <a:r>
              <a:rPr lang="nl-NL" dirty="0"/>
              <a:t>Monitoring</a:t>
            </a:r>
            <a:endParaRPr lang="en-NL" dirty="0"/>
          </a:p>
        </p:txBody>
      </p:sp>
      <p:sp>
        <p:nvSpPr>
          <p:cNvPr id="3" name="Content Placeholder 2">
            <a:extLst>
              <a:ext uri="{FF2B5EF4-FFF2-40B4-BE49-F238E27FC236}">
                <a16:creationId xmlns:a16="http://schemas.microsoft.com/office/drawing/2014/main" id="{CDA0F9E7-1F00-4915-9C16-CAD79DF0AE24}"/>
              </a:ext>
            </a:extLst>
          </p:cNvPr>
          <p:cNvSpPr>
            <a:spLocks noGrp="1"/>
          </p:cNvSpPr>
          <p:nvPr>
            <p:ph idx="1"/>
          </p:nvPr>
        </p:nvSpPr>
        <p:spPr/>
        <p:txBody>
          <a:bodyPr/>
          <a:lstStyle/>
          <a:p>
            <a:r>
              <a:rPr lang="nl-NL" dirty="0" err="1"/>
              <a:t>Observe</a:t>
            </a:r>
            <a:r>
              <a:rPr lang="nl-NL" dirty="0"/>
              <a:t> [non-</a:t>
            </a:r>
            <a:r>
              <a:rPr lang="nl-NL" dirty="0" err="1"/>
              <a:t>functional</a:t>
            </a:r>
            <a:r>
              <a:rPr lang="nl-NL" dirty="0"/>
              <a:t>] </a:t>
            </a:r>
            <a:r>
              <a:rPr lang="nl-NL" dirty="0" err="1"/>
              <a:t>behavior</a:t>
            </a:r>
            <a:r>
              <a:rPr lang="nl-NL" dirty="0"/>
              <a:t> of business </a:t>
            </a:r>
            <a:r>
              <a:rPr lang="nl-NL" dirty="0" err="1"/>
              <a:t>functions</a:t>
            </a:r>
            <a:r>
              <a:rPr lang="nl-NL" dirty="0"/>
              <a:t>/</a:t>
            </a:r>
            <a:r>
              <a:rPr lang="nl-NL" dirty="0" err="1"/>
              <a:t>applications</a:t>
            </a:r>
            <a:r>
              <a:rPr lang="nl-NL" dirty="0"/>
              <a:t> in </a:t>
            </a:r>
            <a:r>
              <a:rPr lang="nl-NL" dirty="0" err="1"/>
              <a:t>pnear</a:t>
            </a:r>
            <a:r>
              <a:rPr lang="nl-NL" dirty="0"/>
              <a:t>] real-time</a:t>
            </a:r>
          </a:p>
          <a:p>
            <a:pPr lvl="1"/>
            <a:r>
              <a:rPr lang="nl-NL" dirty="0"/>
              <a:t>Availability </a:t>
            </a:r>
            <a:r>
              <a:rPr lang="nl-NL" dirty="0" err="1"/>
              <a:t>and</a:t>
            </a:r>
            <a:r>
              <a:rPr lang="nl-NL" dirty="0"/>
              <a:t> health</a:t>
            </a:r>
          </a:p>
          <a:p>
            <a:pPr lvl="1"/>
            <a:r>
              <a:rPr lang="nl-NL" dirty="0"/>
              <a:t>Performance</a:t>
            </a:r>
          </a:p>
          <a:p>
            <a:pPr lvl="1"/>
            <a:r>
              <a:rPr lang="nl-NL" dirty="0"/>
              <a:t>Access – as </a:t>
            </a:r>
            <a:r>
              <a:rPr lang="nl-NL" dirty="0" err="1"/>
              <a:t>it</a:t>
            </a:r>
            <a:r>
              <a:rPr lang="nl-NL" dirty="0"/>
              <a:t> </a:t>
            </a:r>
            <a:r>
              <a:rPr lang="nl-NL" dirty="0" err="1"/>
              <a:t>should</a:t>
            </a:r>
            <a:r>
              <a:rPr lang="nl-NL" dirty="0"/>
              <a:t> </a:t>
            </a:r>
            <a:r>
              <a:rPr lang="nl-NL" dirty="0" err="1"/>
              <a:t>be</a:t>
            </a:r>
            <a:r>
              <a:rPr lang="nl-NL" dirty="0"/>
              <a:t> </a:t>
            </a:r>
            <a:r>
              <a:rPr lang="nl-NL" dirty="0" err="1"/>
              <a:t>for</a:t>
            </a:r>
            <a:r>
              <a:rPr lang="nl-NL" dirty="0"/>
              <a:t> </a:t>
            </a:r>
            <a:r>
              <a:rPr lang="nl-NL" dirty="0" err="1"/>
              <a:t>whom</a:t>
            </a:r>
            <a:r>
              <a:rPr lang="nl-NL" dirty="0"/>
              <a:t> </a:t>
            </a:r>
            <a:r>
              <a:rPr lang="nl-NL" dirty="0" err="1"/>
              <a:t>it</a:t>
            </a:r>
            <a:r>
              <a:rPr lang="nl-NL" dirty="0"/>
              <a:t> </a:t>
            </a:r>
            <a:r>
              <a:rPr lang="nl-NL" dirty="0" err="1"/>
              <a:t>should</a:t>
            </a:r>
            <a:r>
              <a:rPr lang="nl-NL" dirty="0"/>
              <a:t> </a:t>
            </a:r>
            <a:r>
              <a:rPr lang="nl-NL" dirty="0" err="1"/>
              <a:t>be</a:t>
            </a:r>
            <a:endParaRPr lang="nl-NL" dirty="0"/>
          </a:p>
          <a:p>
            <a:pPr lvl="1"/>
            <a:endParaRPr lang="nl-NL" dirty="0"/>
          </a:p>
          <a:p>
            <a:pPr lvl="1"/>
            <a:endParaRPr lang="nl-NL" dirty="0"/>
          </a:p>
          <a:p>
            <a:r>
              <a:rPr lang="nl-NL" dirty="0"/>
              <a:t>Teams up </a:t>
            </a:r>
            <a:r>
              <a:rPr lang="nl-NL" dirty="0" err="1"/>
              <a:t>with</a:t>
            </a:r>
            <a:r>
              <a:rPr lang="nl-NL" dirty="0"/>
              <a:t>:</a:t>
            </a:r>
          </a:p>
          <a:p>
            <a:pPr lvl="1"/>
            <a:r>
              <a:rPr lang="nl-NL" dirty="0" err="1"/>
              <a:t>Profiling</a:t>
            </a:r>
            <a:r>
              <a:rPr lang="nl-NL" dirty="0"/>
              <a:t> &amp; Debugging – maximum context </a:t>
            </a:r>
            <a:r>
              <a:rPr lang="nl-NL" dirty="0" err="1"/>
              <a:t>for</a:t>
            </a:r>
            <a:r>
              <a:rPr lang="nl-NL" dirty="0"/>
              <a:t> </a:t>
            </a:r>
            <a:r>
              <a:rPr lang="nl-NL" dirty="0" err="1"/>
              <a:t>activity</a:t>
            </a:r>
            <a:r>
              <a:rPr lang="nl-NL" dirty="0"/>
              <a:t> spikes </a:t>
            </a:r>
          </a:p>
          <a:p>
            <a:pPr lvl="1"/>
            <a:r>
              <a:rPr lang="nl-NL" dirty="0" err="1"/>
              <a:t>Tracing</a:t>
            </a:r>
            <a:r>
              <a:rPr lang="nl-NL" dirty="0"/>
              <a:t> – track </a:t>
            </a:r>
            <a:r>
              <a:rPr lang="nl-NL" dirty="0" err="1"/>
              <a:t>paths</a:t>
            </a:r>
            <a:r>
              <a:rPr lang="nl-NL" dirty="0"/>
              <a:t> </a:t>
            </a:r>
            <a:r>
              <a:rPr lang="nl-NL" dirty="0" err="1"/>
              <a:t>through</a:t>
            </a:r>
            <a:r>
              <a:rPr lang="nl-NL" dirty="0"/>
              <a:t> </a:t>
            </a:r>
            <a:r>
              <a:rPr lang="nl-NL" dirty="0" err="1"/>
              <a:t>application</a:t>
            </a:r>
            <a:r>
              <a:rPr lang="nl-NL" dirty="0"/>
              <a:t> [</a:t>
            </a:r>
            <a:r>
              <a:rPr lang="nl-NL" dirty="0" err="1"/>
              <a:t>and</a:t>
            </a:r>
            <a:r>
              <a:rPr lang="nl-NL" dirty="0"/>
              <a:t> platform &amp; infra] stack </a:t>
            </a:r>
          </a:p>
          <a:p>
            <a:pPr lvl="1"/>
            <a:r>
              <a:rPr lang="nl-NL" dirty="0" err="1"/>
              <a:t>Logging</a:t>
            </a:r>
            <a:r>
              <a:rPr lang="nl-NL" dirty="0"/>
              <a:t> – per </a:t>
            </a:r>
            <a:r>
              <a:rPr lang="nl-NL" dirty="0" err="1"/>
              <a:t>application</a:t>
            </a:r>
            <a:r>
              <a:rPr lang="nl-NL" dirty="0"/>
              <a:t> or platform component output </a:t>
            </a:r>
            <a:r>
              <a:rPr lang="nl-NL" dirty="0" err="1"/>
              <a:t>for</a:t>
            </a:r>
            <a:r>
              <a:rPr lang="nl-NL" dirty="0"/>
              <a:t> </a:t>
            </a:r>
            <a:r>
              <a:rPr lang="nl-NL" dirty="0" err="1"/>
              <a:t>off-line</a:t>
            </a:r>
            <a:r>
              <a:rPr lang="nl-NL" dirty="0"/>
              <a:t> processing</a:t>
            </a:r>
          </a:p>
          <a:p>
            <a:pPr lvl="2"/>
            <a:r>
              <a:rPr lang="nl-NL" dirty="0" err="1"/>
              <a:t>although</a:t>
            </a:r>
            <a:r>
              <a:rPr lang="nl-NL" dirty="0"/>
              <a:t> log </a:t>
            </a:r>
            <a:r>
              <a:rPr lang="nl-NL" dirty="0" err="1"/>
              <a:t>agents</a:t>
            </a:r>
            <a:r>
              <a:rPr lang="nl-NL" dirty="0"/>
              <a:t> </a:t>
            </a:r>
            <a:r>
              <a:rPr lang="nl-NL" dirty="0" err="1"/>
              <a:t>such</a:t>
            </a:r>
            <a:r>
              <a:rPr lang="nl-NL" dirty="0"/>
              <a:t> as </a:t>
            </a:r>
            <a:r>
              <a:rPr lang="nl-NL" dirty="0" err="1"/>
              <a:t>Elastic</a:t>
            </a:r>
            <a:r>
              <a:rPr lang="nl-NL" dirty="0"/>
              <a:t> Stack Beats </a:t>
            </a:r>
            <a:r>
              <a:rPr lang="nl-NL" dirty="0" err="1"/>
              <a:t>and</a:t>
            </a:r>
            <a:r>
              <a:rPr lang="nl-NL" dirty="0"/>
              <a:t> </a:t>
            </a:r>
            <a:r>
              <a:rPr lang="nl-NL" dirty="0" err="1"/>
              <a:t>Elasticsearch</a:t>
            </a:r>
            <a:endParaRPr lang="en-NL" dirty="0"/>
          </a:p>
        </p:txBody>
      </p:sp>
      <p:sp>
        <p:nvSpPr>
          <p:cNvPr id="4" name="Footer Placeholder 3">
            <a:extLst>
              <a:ext uri="{FF2B5EF4-FFF2-40B4-BE49-F238E27FC236}">
                <a16:creationId xmlns:a16="http://schemas.microsoft.com/office/drawing/2014/main" id="{9161ABFF-F944-4899-AA1E-E93FF5D1B8DE}"/>
              </a:ext>
            </a:extLst>
          </p:cNvPr>
          <p:cNvSpPr>
            <a:spLocks noGrp="1"/>
          </p:cNvSpPr>
          <p:nvPr>
            <p:ph type="ftr" sz="quarter" idx="11"/>
          </p:nvPr>
        </p:nvSpPr>
        <p:spPr/>
        <p:txBody>
          <a:bodyPr/>
          <a:lstStyle/>
          <a:p>
            <a:r>
              <a:rPr lang="nl-NL"/>
              <a:t>Monitoring with Prometheus</a:t>
            </a:r>
            <a:endParaRPr lang="nl-NL" dirty="0"/>
          </a:p>
        </p:txBody>
      </p:sp>
      <p:sp>
        <p:nvSpPr>
          <p:cNvPr id="5" name="Slide Number Placeholder 4">
            <a:extLst>
              <a:ext uri="{FF2B5EF4-FFF2-40B4-BE49-F238E27FC236}">
                <a16:creationId xmlns:a16="http://schemas.microsoft.com/office/drawing/2014/main" id="{8774A532-FD7B-4C4F-AA68-78E12D8B5519}"/>
              </a:ext>
            </a:extLst>
          </p:cNvPr>
          <p:cNvSpPr>
            <a:spLocks noGrp="1"/>
          </p:cNvSpPr>
          <p:nvPr>
            <p:ph type="sldNum" sz="quarter" idx="12"/>
          </p:nvPr>
        </p:nvSpPr>
        <p:spPr/>
        <p:txBody>
          <a:bodyPr/>
          <a:lstStyle/>
          <a:p>
            <a:fld id="{14F1411D-0280-154F-AEAC-4C20B7AA46B2}" type="slidenum">
              <a:rPr lang="nl-NL" smtClean="0"/>
              <a:t>4</a:t>
            </a:fld>
            <a:endParaRPr lang="nl-NL"/>
          </a:p>
        </p:txBody>
      </p:sp>
    </p:spTree>
    <p:extLst>
      <p:ext uri="{BB962C8B-B14F-4D97-AF65-F5344CB8AC3E}">
        <p14:creationId xmlns:p14="http://schemas.microsoft.com/office/powerpoint/2010/main" val="22996295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BB209-0926-4484-A9A2-B0225510D396}"/>
              </a:ext>
            </a:extLst>
          </p:cNvPr>
          <p:cNvSpPr>
            <a:spLocks noGrp="1"/>
          </p:cNvSpPr>
          <p:nvPr>
            <p:ph type="title"/>
          </p:nvPr>
        </p:nvSpPr>
        <p:spPr/>
        <p:txBody>
          <a:bodyPr/>
          <a:lstStyle/>
          <a:p>
            <a:r>
              <a:rPr lang="nl-NL" dirty="0" err="1"/>
              <a:t>What</a:t>
            </a:r>
            <a:r>
              <a:rPr lang="nl-NL" dirty="0"/>
              <a:t> is </a:t>
            </a:r>
            <a:r>
              <a:rPr lang="nl-NL" dirty="0" err="1"/>
              <a:t>required</a:t>
            </a:r>
            <a:r>
              <a:rPr lang="nl-NL" dirty="0"/>
              <a:t> </a:t>
            </a:r>
            <a:r>
              <a:rPr lang="nl-NL" dirty="0" err="1"/>
              <a:t>for</a:t>
            </a:r>
            <a:r>
              <a:rPr lang="nl-NL" dirty="0"/>
              <a:t> monitoring?</a:t>
            </a:r>
            <a:endParaRPr lang="en-NL" dirty="0"/>
          </a:p>
        </p:txBody>
      </p:sp>
      <p:sp>
        <p:nvSpPr>
          <p:cNvPr id="3" name="Content Placeholder 2">
            <a:extLst>
              <a:ext uri="{FF2B5EF4-FFF2-40B4-BE49-F238E27FC236}">
                <a16:creationId xmlns:a16="http://schemas.microsoft.com/office/drawing/2014/main" id="{4E4410E7-844A-4B7A-8DFA-1BCFB2FED354}"/>
              </a:ext>
            </a:extLst>
          </p:cNvPr>
          <p:cNvSpPr>
            <a:spLocks noGrp="1"/>
          </p:cNvSpPr>
          <p:nvPr>
            <p:ph idx="1"/>
          </p:nvPr>
        </p:nvSpPr>
        <p:spPr/>
        <p:txBody>
          <a:bodyPr/>
          <a:lstStyle/>
          <a:p>
            <a:r>
              <a:rPr lang="nl-NL" dirty="0" err="1"/>
              <a:t>Gather</a:t>
            </a:r>
            <a:r>
              <a:rPr lang="nl-NL" dirty="0"/>
              <a:t> </a:t>
            </a:r>
            <a:r>
              <a:rPr lang="nl-NL" dirty="0" err="1"/>
              <a:t>metrics</a:t>
            </a:r>
            <a:endParaRPr lang="nl-NL" dirty="0"/>
          </a:p>
          <a:p>
            <a:pPr lvl="1"/>
            <a:r>
              <a:rPr lang="nl-NL" dirty="0" err="1"/>
              <a:t>And</a:t>
            </a:r>
            <a:r>
              <a:rPr lang="nl-NL" dirty="0"/>
              <a:t> </a:t>
            </a:r>
            <a:r>
              <a:rPr lang="nl-NL" dirty="0" err="1"/>
              <a:t>prepare</a:t>
            </a:r>
            <a:r>
              <a:rPr lang="nl-NL" dirty="0"/>
              <a:t> | </a:t>
            </a:r>
            <a:r>
              <a:rPr lang="nl-NL" dirty="0" err="1"/>
              <a:t>wrangle</a:t>
            </a:r>
            <a:r>
              <a:rPr lang="nl-NL" dirty="0"/>
              <a:t> </a:t>
            </a:r>
            <a:r>
              <a:rPr lang="nl-NL" dirty="0" err="1"/>
              <a:t>metrics</a:t>
            </a:r>
            <a:r>
              <a:rPr lang="nl-NL" dirty="0"/>
              <a:t> (tag, filter, </a:t>
            </a:r>
            <a:r>
              <a:rPr lang="nl-NL" dirty="0" err="1"/>
              <a:t>enrich</a:t>
            </a:r>
            <a:r>
              <a:rPr lang="nl-NL" dirty="0"/>
              <a:t>, </a:t>
            </a:r>
            <a:r>
              <a:rPr lang="nl-NL" dirty="0" err="1"/>
              <a:t>aggregate</a:t>
            </a:r>
            <a:r>
              <a:rPr lang="nl-NL" dirty="0"/>
              <a:t>, …)</a:t>
            </a:r>
          </a:p>
          <a:p>
            <a:pPr lvl="1"/>
            <a:endParaRPr lang="nl-NL" dirty="0"/>
          </a:p>
          <a:p>
            <a:r>
              <a:rPr lang="nl-NL" dirty="0" err="1"/>
              <a:t>To</a:t>
            </a:r>
            <a:r>
              <a:rPr lang="nl-NL" dirty="0"/>
              <a:t> </a:t>
            </a:r>
            <a:r>
              <a:rPr lang="nl-NL" dirty="0" err="1"/>
              <a:t>raise</a:t>
            </a:r>
            <a:r>
              <a:rPr lang="nl-NL" dirty="0"/>
              <a:t> alert</a:t>
            </a:r>
          </a:p>
          <a:p>
            <a:pPr lvl="1"/>
            <a:r>
              <a:rPr lang="nl-NL" dirty="0" err="1"/>
              <a:t>To</a:t>
            </a:r>
            <a:r>
              <a:rPr lang="nl-NL" dirty="0"/>
              <a:t> human (via ticket/SMS/…)</a:t>
            </a:r>
          </a:p>
          <a:p>
            <a:pPr lvl="1"/>
            <a:r>
              <a:rPr lang="nl-NL" dirty="0" err="1"/>
              <a:t>To</a:t>
            </a:r>
            <a:r>
              <a:rPr lang="nl-NL" dirty="0"/>
              <a:t> </a:t>
            </a:r>
            <a:r>
              <a:rPr lang="nl-NL" dirty="0" err="1"/>
              <a:t>automated</a:t>
            </a:r>
            <a:r>
              <a:rPr lang="nl-NL" dirty="0"/>
              <a:t> </a:t>
            </a:r>
            <a:r>
              <a:rPr lang="nl-NL" dirty="0" err="1"/>
              <a:t>handler</a:t>
            </a:r>
            <a:r>
              <a:rPr lang="nl-NL" dirty="0"/>
              <a:t>/agent</a:t>
            </a:r>
          </a:p>
          <a:p>
            <a:r>
              <a:rPr lang="nl-NL" dirty="0" err="1"/>
              <a:t>To</a:t>
            </a:r>
            <a:r>
              <a:rPr lang="nl-NL" dirty="0"/>
              <a:t> support issue </a:t>
            </a:r>
            <a:r>
              <a:rPr lang="nl-NL" dirty="0" err="1"/>
              <a:t>resolution</a:t>
            </a:r>
            <a:r>
              <a:rPr lang="nl-NL" dirty="0"/>
              <a:t> (data </a:t>
            </a:r>
            <a:r>
              <a:rPr lang="nl-NL" dirty="0" err="1"/>
              <a:t>for</a:t>
            </a:r>
            <a:r>
              <a:rPr lang="nl-NL" dirty="0"/>
              <a:t> root </a:t>
            </a:r>
            <a:r>
              <a:rPr lang="nl-NL" dirty="0" err="1"/>
              <a:t>cause</a:t>
            </a:r>
            <a:r>
              <a:rPr lang="nl-NL" dirty="0"/>
              <a:t> analysis)</a:t>
            </a:r>
          </a:p>
          <a:p>
            <a:r>
              <a:rPr lang="nl-NL" dirty="0" err="1"/>
              <a:t>To</a:t>
            </a:r>
            <a:r>
              <a:rPr lang="nl-NL" dirty="0"/>
              <a:t> </a:t>
            </a:r>
            <a:r>
              <a:rPr lang="nl-NL" dirty="0" err="1"/>
              <a:t>analyze</a:t>
            </a:r>
            <a:r>
              <a:rPr lang="nl-NL" dirty="0"/>
              <a:t> trends + </a:t>
            </a:r>
            <a:r>
              <a:rPr lang="nl-NL" dirty="0" err="1"/>
              <a:t>effects</a:t>
            </a:r>
            <a:r>
              <a:rPr lang="nl-NL" dirty="0"/>
              <a:t>/impact of change</a:t>
            </a:r>
            <a:endParaRPr lang="en-NL" dirty="0"/>
          </a:p>
        </p:txBody>
      </p:sp>
      <p:sp>
        <p:nvSpPr>
          <p:cNvPr id="4" name="Footer Placeholder 3">
            <a:extLst>
              <a:ext uri="{FF2B5EF4-FFF2-40B4-BE49-F238E27FC236}">
                <a16:creationId xmlns:a16="http://schemas.microsoft.com/office/drawing/2014/main" id="{8FF147E0-E959-481A-B7CD-0D37233F4093}"/>
              </a:ext>
            </a:extLst>
          </p:cNvPr>
          <p:cNvSpPr>
            <a:spLocks noGrp="1"/>
          </p:cNvSpPr>
          <p:nvPr>
            <p:ph type="ftr" sz="quarter" idx="11"/>
          </p:nvPr>
        </p:nvSpPr>
        <p:spPr/>
        <p:txBody>
          <a:bodyPr/>
          <a:lstStyle/>
          <a:p>
            <a:r>
              <a:rPr lang="nl-NL"/>
              <a:t>Monitoring with Prometheus</a:t>
            </a:r>
            <a:endParaRPr lang="nl-NL" dirty="0"/>
          </a:p>
        </p:txBody>
      </p:sp>
      <p:sp>
        <p:nvSpPr>
          <p:cNvPr id="5" name="Slide Number Placeholder 4">
            <a:extLst>
              <a:ext uri="{FF2B5EF4-FFF2-40B4-BE49-F238E27FC236}">
                <a16:creationId xmlns:a16="http://schemas.microsoft.com/office/drawing/2014/main" id="{AB786DCE-E65E-49FD-9111-08AF2F074C5B}"/>
              </a:ext>
            </a:extLst>
          </p:cNvPr>
          <p:cNvSpPr>
            <a:spLocks noGrp="1"/>
          </p:cNvSpPr>
          <p:nvPr>
            <p:ph type="sldNum" sz="quarter" idx="12"/>
          </p:nvPr>
        </p:nvSpPr>
        <p:spPr/>
        <p:txBody>
          <a:bodyPr/>
          <a:lstStyle/>
          <a:p>
            <a:fld id="{14F1411D-0280-154F-AEAC-4C20B7AA46B2}" type="slidenum">
              <a:rPr lang="nl-NL" smtClean="0"/>
              <a:t>5</a:t>
            </a:fld>
            <a:endParaRPr lang="nl-NL"/>
          </a:p>
        </p:txBody>
      </p:sp>
    </p:spTree>
    <p:extLst>
      <p:ext uri="{BB962C8B-B14F-4D97-AF65-F5344CB8AC3E}">
        <p14:creationId xmlns:p14="http://schemas.microsoft.com/office/powerpoint/2010/main" val="28095028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9540B-24D4-420A-A686-96EE55829A10}"/>
              </a:ext>
            </a:extLst>
          </p:cNvPr>
          <p:cNvSpPr>
            <a:spLocks noGrp="1"/>
          </p:cNvSpPr>
          <p:nvPr>
            <p:ph type="title"/>
          </p:nvPr>
        </p:nvSpPr>
        <p:spPr/>
        <p:txBody>
          <a:bodyPr/>
          <a:lstStyle/>
          <a:p>
            <a:r>
              <a:rPr lang="nl-NL" dirty="0"/>
              <a:t>Type of </a:t>
            </a:r>
            <a:r>
              <a:rPr lang="nl-NL" dirty="0" err="1"/>
              <a:t>metrics</a:t>
            </a:r>
            <a:endParaRPr lang="en-NL" dirty="0"/>
          </a:p>
        </p:txBody>
      </p:sp>
      <p:sp>
        <p:nvSpPr>
          <p:cNvPr id="3" name="Content Placeholder 2">
            <a:extLst>
              <a:ext uri="{FF2B5EF4-FFF2-40B4-BE49-F238E27FC236}">
                <a16:creationId xmlns:a16="http://schemas.microsoft.com/office/drawing/2014/main" id="{A21D0982-673A-41B1-9E42-74336482273B}"/>
              </a:ext>
            </a:extLst>
          </p:cNvPr>
          <p:cNvSpPr>
            <a:spLocks noGrp="1"/>
          </p:cNvSpPr>
          <p:nvPr>
            <p:ph idx="1"/>
          </p:nvPr>
        </p:nvSpPr>
        <p:spPr/>
        <p:txBody>
          <a:bodyPr/>
          <a:lstStyle/>
          <a:p>
            <a:r>
              <a:rPr lang="nl-NL" dirty="0" err="1"/>
              <a:t>Primary</a:t>
            </a:r>
            <a:r>
              <a:rPr lang="nl-NL" dirty="0"/>
              <a:t> </a:t>
            </a:r>
            <a:r>
              <a:rPr lang="nl-NL" dirty="0" err="1"/>
              <a:t>metrics</a:t>
            </a:r>
            <a:endParaRPr lang="nl-NL" dirty="0"/>
          </a:p>
          <a:p>
            <a:pPr lvl="1"/>
            <a:r>
              <a:rPr lang="nl-NL" dirty="0" err="1"/>
              <a:t>Tied</a:t>
            </a:r>
            <a:r>
              <a:rPr lang="nl-NL" dirty="0"/>
              <a:t> </a:t>
            </a:r>
            <a:r>
              <a:rPr lang="nl-NL" dirty="0" err="1"/>
              <a:t>to</a:t>
            </a:r>
            <a:r>
              <a:rPr lang="nl-NL" dirty="0"/>
              <a:t> SLA indicators</a:t>
            </a:r>
          </a:p>
          <a:p>
            <a:pPr lvl="1"/>
            <a:r>
              <a:rPr lang="nl-NL" dirty="0"/>
              <a:t>Relevant – </a:t>
            </a:r>
            <a:r>
              <a:rPr lang="nl-NL" dirty="0" err="1"/>
              <a:t>representative</a:t>
            </a:r>
            <a:r>
              <a:rPr lang="nl-NL" dirty="0"/>
              <a:t> of </a:t>
            </a:r>
            <a:r>
              <a:rPr lang="nl-NL" dirty="0" err="1"/>
              <a:t>Key</a:t>
            </a:r>
            <a:r>
              <a:rPr lang="nl-NL" dirty="0"/>
              <a:t> Performance Indicators</a:t>
            </a:r>
          </a:p>
          <a:p>
            <a:pPr lvl="2"/>
            <a:r>
              <a:rPr lang="nl-NL" dirty="0"/>
              <a:t>End user </a:t>
            </a:r>
            <a:r>
              <a:rPr lang="nl-NL" dirty="0" err="1"/>
              <a:t>experience</a:t>
            </a:r>
            <a:endParaRPr lang="nl-NL" dirty="0"/>
          </a:p>
          <a:p>
            <a:pPr lvl="2"/>
            <a:r>
              <a:rPr lang="nl-NL" dirty="0"/>
              <a:t>Business </a:t>
            </a:r>
            <a:r>
              <a:rPr lang="nl-NL" dirty="0" err="1"/>
              <a:t>activity</a:t>
            </a:r>
            <a:r>
              <a:rPr lang="nl-NL" dirty="0"/>
              <a:t> </a:t>
            </a:r>
            <a:r>
              <a:rPr lang="nl-NL" dirty="0" err="1"/>
              <a:t>throughput</a:t>
            </a:r>
            <a:endParaRPr lang="nl-NL" dirty="0"/>
          </a:p>
          <a:p>
            <a:pPr lvl="2"/>
            <a:r>
              <a:rPr lang="nl-NL" dirty="0" err="1"/>
              <a:t>Cost</a:t>
            </a:r>
            <a:r>
              <a:rPr lang="nl-NL" dirty="0"/>
              <a:t> efficiency</a:t>
            </a:r>
          </a:p>
          <a:p>
            <a:pPr lvl="2"/>
            <a:endParaRPr lang="nl-NL" dirty="0"/>
          </a:p>
          <a:p>
            <a:r>
              <a:rPr lang="nl-NL" dirty="0" err="1"/>
              <a:t>Secondary</a:t>
            </a:r>
            <a:r>
              <a:rPr lang="nl-NL" dirty="0"/>
              <a:t> </a:t>
            </a:r>
            <a:r>
              <a:rPr lang="nl-NL" dirty="0" err="1"/>
              <a:t>metrics</a:t>
            </a:r>
            <a:endParaRPr lang="nl-NL" dirty="0"/>
          </a:p>
          <a:p>
            <a:pPr lvl="1"/>
            <a:r>
              <a:rPr lang="nl-NL" dirty="0" err="1"/>
              <a:t>Predictors</a:t>
            </a:r>
            <a:r>
              <a:rPr lang="nl-NL" dirty="0"/>
              <a:t> </a:t>
            </a:r>
            <a:r>
              <a:rPr lang="nl-NL" dirty="0" err="1"/>
              <a:t>for</a:t>
            </a:r>
            <a:r>
              <a:rPr lang="nl-NL" dirty="0"/>
              <a:t> </a:t>
            </a:r>
            <a:r>
              <a:rPr lang="nl-NL" dirty="0" err="1"/>
              <a:t>primary</a:t>
            </a:r>
            <a:r>
              <a:rPr lang="nl-NL" dirty="0"/>
              <a:t> </a:t>
            </a:r>
            <a:r>
              <a:rPr lang="nl-NL" dirty="0" err="1"/>
              <a:t>metrics</a:t>
            </a:r>
            <a:br>
              <a:rPr lang="nl-NL" dirty="0"/>
            </a:br>
            <a:endParaRPr lang="nl-NL" dirty="0"/>
          </a:p>
          <a:p>
            <a:r>
              <a:rPr lang="nl-NL" dirty="0"/>
              <a:t>Technical </a:t>
            </a:r>
            <a:r>
              <a:rPr lang="nl-NL" dirty="0" err="1"/>
              <a:t>metrics</a:t>
            </a:r>
            <a:endParaRPr lang="nl-NL" dirty="0"/>
          </a:p>
          <a:p>
            <a:pPr lvl="1"/>
            <a:r>
              <a:rPr lang="nl-NL" dirty="0" err="1"/>
              <a:t>Hygiene</a:t>
            </a:r>
            <a:r>
              <a:rPr lang="nl-NL" dirty="0"/>
              <a:t> factors – </a:t>
            </a:r>
            <a:r>
              <a:rPr lang="nl-NL" dirty="0" err="1"/>
              <a:t>not</a:t>
            </a:r>
            <a:r>
              <a:rPr lang="nl-NL" dirty="0"/>
              <a:t> </a:t>
            </a:r>
            <a:r>
              <a:rPr lang="nl-NL" dirty="0" err="1"/>
              <a:t>directly</a:t>
            </a:r>
            <a:r>
              <a:rPr lang="nl-NL" dirty="0"/>
              <a:t> </a:t>
            </a:r>
            <a:r>
              <a:rPr lang="nl-NL" dirty="0" err="1"/>
              <a:t>tied</a:t>
            </a:r>
            <a:r>
              <a:rPr lang="nl-NL" dirty="0"/>
              <a:t> </a:t>
            </a:r>
            <a:r>
              <a:rPr lang="nl-NL" dirty="0" err="1"/>
              <a:t>to</a:t>
            </a:r>
            <a:r>
              <a:rPr lang="nl-NL" dirty="0"/>
              <a:t> </a:t>
            </a:r>
            <a:r>
              <a:rPr lang="nl-NL" dirty="0" err="1"/>
              <a:t>specific</a:t>
            </a:r>
            <a:r>
              <a:rPr lang="nl-NL" dirty="0"/>
              <a:t> business indicators</a:t>
            </a:r>
          </a:p>
          <a:p>
            <a:pPr lvl="1"/>
            <a:r>
              <a:rPr lang="nl-NL" dirty="0" err="1"/>
              <a:t>Temperature</a:t>
            </a:r>
            <a:r>
              <a:rPr lang="nl-NL" dirty="0"/>
              <a:t>, </a:t>
            </a:r>
            <a:r>
              <a:rPr lang="nl-NL" dirty="0" err="1"/>
              <a:t>Remaining</a:t>
            </a:r>
            <a:r>
              <a:rPr lang="nl-NL" dirty="0"/>
              <a:t> Free Storage, Network Load, </a:t>
            </a:r>
            <a:endParaRPr lang="en-NL" dirty="0"/>
          </a:p>
        </p:txBody>
      </p:sp>
      <p:sp>
        <p:nvSpPr>
          <p:cNvPr id="4" name="Footer Placeholder 3">
            <a:extLst>
              <a:ext uri="{FF2B5EF4-FFF2-40B4-BE49-F238E27FC236}">
                <a16:creationId xmlns:a16="http://schemas.microsoft.com/office/drawing/2014/main" id="{797A5BA2-0F27-4588-A7CF-AF3CE55A7935}"/>
              </a:ext>
            </a:extLst>
          </p:cNvPr>
          <p:cNvSpPr>
            <a:spLocks noGrp="1"/>
          </p:cNvSpPr>
          <p:nvPr>
            <p:ph type="ftr" sz="quarter" idx="11"/>
          </p:nvPr>
        </p:nvSpPr>
        <p:spPr/>
        <p:txBody>
          <a:bodyPr/>
          <a:lstStyle/>
          <a:p>
            <a:r>
              <a:rPr lang="nl-NL"/>
              <a:t>Monitoring with Prometheus</a:t>
            </a:r>
            <a:endParaRPr lang="nl-NL" dirty="0"/>
          </a:p>
        </p:txBody>
      </p:sp>
      <p:sp>
        <p:nvSpPr>
          <p:cNvPr id="5" name="Slide Number Placeholder 4">
            <a:extLst>
              <a:ext uri="{FF2B5EF4-FFF2-40B4-BE49-F238E27FC236}">
                <a16:creationId xmlns:a16="http://schemas.microsoft.com/office/drawing/2014/main" id="{7E6D9D75-2D57-4C6C-B227-E5B3A4ABA8FD}"/>
              </a:ext>
            </a:extLst>
          </p:cNvPr>
          <p:cNvSpPr>
            <a:spLocks noGrp="1"/>
          </p:cNvSpPr>
          <p:nvPr>
            <p:ph type="sldNum" sz="quarter" idx="12"/>
          </p:nvPr>
        </p:nvSpPr>
        <p:spPr/>
        <p:txBody>
          <a:bodyPr/>
          <a:lstStyle/>
          <a:p>
            <a:fld id="{14F1411D-0280-154F-AEAC-4C20B7AA46B2}" type="slidenum">
              <a:rPr lang="nl-NL" smtClean="0"/>
              <a:t>6</a:t>
            </a:fld>
            <a:endParaRPr lang="nl-NL"/>
          </a:p>
        </p:txBody>
      </p:sp>
    </p:spTree>
    <p:extLst>
      <p:ext uri="{BB962C8B-B14F-4D97-AF65-F5344CB8AC3E}">
        <p14:creationId xmlns:p14="http://schemas.microsoft.com/office/powerpoint/2010/main" val="14434353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191FD-E98F-4EAD-883E-FDCC1F50B659}"/>
              </a:ext>
            </a:extLst>
          </p:cNvPr>
          <p:cNvSpPr>
            <a:spLocks noGrp="1"/>
          </p:cNvSpPr>
          <p:nvPr>
            <p:ph type="title"/>
          </p:nvPr>
        </p:nvSpPr>
        <p:spPr/>
        <p:txBody>
          <a:bodyPr/>
          <a:lstStyle/>
          <a:p>
            <a:r>
              <a:rPr lang="nl-NL" dirty="0"/>
              <a:t>Dashboard</a:t>
            </a:r>
            <a:endParaRPr lang="en-NL" dirty="0"/>
          </a:p>
        </p:txBody>
      </p:sp>
      <p:sp>
        <p:nvSpPr>
          <p:cNvPr id="3" name="Content Placeholder 2">
            <a:extLst>
              <a:ext uri="{FF2B5EF4-FFF2-40B4-BE49-F238E27FC236}">
                <a16:creationId xmlns:a16="http://schemas.microsoft.com/office/drawing/2014/main" id="{6C304EC9-DDAF-421B-9DBB-9204E4A1C088}"/>
              </a:ext>
            </a:extLst>
          </p:cNvPr>
          <p:cNvSpPr>
            <a:spLocks noGrp="1"/>
          </p:cNvSpPr>
          <p:nvPr>
            <p:ph idx="1"/>
          </p:nvPr>
        </p:nvSpPr>
        <p:spPr/>
        <p:txBody>
          <a:bodyPr/>
          <a:lstStyle/>
          <a:p>
            <a:r>
              <a:rPr lang="nl-NL" dirty="0" err="1"/>
              <a:t>Provide</a:t>
            </a:r>
            <a:r>
              <a:rPr lang="nl-NL" dirty="0"/>
              <a:t> </a:t>
            </a:r>
            <a:r>
              <a:rPr lang="nl-NL" dirty="0" err="1"/>
              <a:t>starting</a:t>
            </a:r>
            <a:r>
              <a:rPr lang="nl-NL" dirty="0"/>
              <a:t> point </a:t>
            </a:r>
            <a:r>
              <a:rPr lang="nl-NL" dirty="0" err="1"/>
              <a:t>to</a:t>
            </a:r>
            <a:r>
              <a:rPr lang="nl-NL" dirty="0"/>
              <a:t> </a:t>
            </a:r>
            <a:r>
              <a:rPr lang="nl-NL" dirty="0" err="1"/>
              <a:t>respond</a:t>
            </a:r>
            <a:r>
              <a:rPr lang="nl-NL" dirty="0"/>
              <a:t> </a:t>
            </a:r>
            <a:r>
              <a:rPr lang="nl-NL" dirty="0" err="1"/>
              <a:t>to</a:t>
            </a:r>
            <a:r>
              <a:rPr lang="nl-NL" dirty="0"/>
              <a:t> </a:t>
            </a:r>
            <a:r>
              <a:rPr lang="nl-NL" dirty="0" err="1"/>
              <a:t>an</a:t>
            </a:r>
            <a:r>
              <a:rPr lang="nl-NL" dirty="0"/>
              <a:t> alert – start </a:t>
            </a:r>
            <a:r>
              <a:rPr lang="nl-NL" dirty="0" err="1"/>
              <a:t>investigation</a:t>
            </a:r>
            <a:r>
              <a:rPr lang="nl-NL" dirty="0"/>
              <a:t> (</a:t>
            </a:r>
            <a:r>
              <a:rPr lang="nl-NL" dirty="0" err="1"/>
              <a:t>drill</a:t>
            </a:r>
            <a:r>
              <a:rPr lang="nl-NL" dirty="0"/>
              <a:t> down, query)</a:t>
            </a:r>
          </a:p>
          <a:p>
            <a:r>
              <a:rPr lang="nl-NL" dirty="0" err="1"/>
              <a:t>Demonstration</a:t>
            </a:r>
            <a:r>
              <a:rPr lang="nl-NL" dirty="0"/>
              <a:t> </a:t>
            </a:r>
            <a:r>
              <a:rPr lang="nl-NL" dirty="0" err="1"/>
              <a:t>purposes</a:t>
            </a:r>
            <a:endParaRPr lang="nl-NL" dirty="0"/>
          </a:p>
          <a:p>
            <a:pPr lvl="1"/>
            <a:r>
              <a:rPr lang="nl-NL" dirty="0"/>
              <a:t>Always looks </a:t>
            </a:r>
            <a:r>
              <a:rPr lang="nl-NL" dirty="0" err="1"/>
              <a:t>nice</a:t>
            </a:r>
            <a:r>
              <a:rPr lang="nl-NL" dirty="0"/>
              <a:t> – a dashboard</a:t>
            </a:r>
          </a:p>
          <a:p>
            <a:pPr lvl="1"/>
            <a:endParaRPr lang="en-NL" dirty="0"/>
          </a:p>
        </p:txBody>
      </p:sp>
      <p:sp>
        <p:nvSpPr>
          <p:cNvPr id="4" name="Footer Placeholder 3">
            <a:extLst>
              <a:ext uri="{FF2B5EF4-FFF2-40B4-BE49-F238E27FC236}">
                <a16:creationId xmlns:a16="http://schemas.microsoft.com/office/drawing/2014/main" id="{3B5998F5-275F-498F-90CB-2BC93AB4D2D1}"/>
              </a:ext>
            </a:extLst>
          </p:cNvPr>
          <p:cNvSpPr>
            <a:spLocks noGrp="1"/>
          </p:cNvSpPr>
          <p:nvPr>
            <p:ph type="ftr" sz="quarter" idx="11"/>
          </p:nvPr>
        </p:nvSpPr>
        <p:spPr/>
        <p:txBody>
          <a:bodyPr/>
          <a:lstStyle/>
          <a:p>
            <a:r>
              <a:rPr lang="nl-NL"/>
              <a:t>Monitoring with Prometheus</a:t>
            </a:r>
            <a:endParaRPr lang="nl-NL" dirty="0"/>
          </a:p>
        </p:txBody>
      </p:sp>
      <p:sp>
        <p:nvSpPr>
          <p:cNvPr id="5" name="Slide Number Placeholder 4">
            <a:extLst>
              <a:ext uri="{FF2B5EF4-FFF2-40B4-BE49-F238E27FC236}">
                <a16:creationId xmlns:a16="http://schemas.microsoft.com/office/drawing/2014/main" id="{B51A32F8-B6AB-4824-A7E7-04F3631E4AD8}"/>
              </a:ext>
            </a:extLst>
          </p:cNvPr>
          <p:cNvSpPr>
            <a:spLocks noGrp="1"/>
          </p:cNvSpPr>
          <p:nvPr>
            <p:ph type="sldNum" sz="quarter" idx="12"/>
          </p:nvPr>
        </p:nvSpPr>
        <p:spPr/>
        <p:txBody>
          <a:bodyPr/>
          <a:lstStyle/>
          <a:p>
            <a:fld id="{14F1411D-0280-154F-AEAC-4C20B7AA46B2}" type="slidenum">
              <a:rPr lang="nl-NL" smtClean="0"/>
              <a:t>7</a:t>
            </a:fld>
            <a:endParaRPr lang="nl-NL"/>
          </a:p>
        </p:txBody>
      </p:sp>
      <p:pic>
        <p:nvPicPr>
          <p:cNvPr id="1026" name="Picture 2" descr="Related image">
            <a:extLst>
              <a:ext uri="{FF2B5EF4-FFF2-40B4-BE49-F238E27FC236}">
                <a16:creationId xmlns:a16="http://schemas.microsoft.com/office/drawing/2014/main" id="{C0121AC4-3380-41D2-99CD-A6D2FA22FA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89275" y="2150400"/>
            <a:ext cx="5810250" cy="2705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52876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C71D1D-E7E2-415D-B470-13625BC76B54}"/>
              </a:ext>
            </a:extLst>
          </p:cNvPr>
          <p:cNvSpPr>
            <a:spLocks noGrp="1"/>
          </p:cNvSpPr>
          <p:nvPr>
            <p:ph type="title"/>
          </p:nvPr>
        </p:nvSpPr>
        <p:spPr/>
        <p:txBody>
          <a:bodyPr/>
          <a:lstStyle/>
          <a:p>
            <a:r>
              <a:rPr lang="nl-NL" dirty="0" err="1"/>
              <a:t>Metrics</a:t>
            </a:r>
            <a:r>
              <a:rPr lang="nl-NL" dirty="0"/>
              <a:t> are </a:t>
            </a:r>
            <a:r>
              <a:rPr lang="nl-NL" dirty="0" err="1"/>
              <a:t>collected</a:t>
            </a:r>
            <a:r>
              <a:rPr lang="nl-NL" dirty="0"/>
              <a:t> </a:t>
            </a:r>
            <a:r>
              <a:rPr lang="nl-NL" dirty="0" err="1"/>
              <a:t>across</a:t>
            </a:r>
            <a:r>
              <a:rPr lang="nl-NL" dirty="0"/>
              <a:t> </a:t>
            </a:r>
            <a:r>
              <a:rPr lang="nl-NL" dirty="0" err="1"/>
              <a:t>the</a:t>
            </a:r>
            <a:r>
              <a:rPr lang="nl-NL" dirty="0"/>
              <a:t> stack</a:t>
            </a:r>
            <a:endParaRPr lang="en-NL" dirty="0"/>
          </a:p>
        </p:txBody>
      </p:sp>
      <p:sp>
        <p:nvSpPr>
          <p:cNvPr id="3" name="Content Placeholder 2">
            <a:extLst>
              <a:ext uri="{FF2B5EF4-FFF2-40B4-BE49-F238E27FC236}">
                <a16:creationId xmlns:a16="http://schemas.microsoft.com/office/drawing/2014/main" id="{6F0C6167-708E-4B8B-9953-C0A75605CB87}"/>
              </a:ext>
            </a:extLst>
          </p:cNvPr>
          <p:cNvSpPr>
            <a:spLocks noGrp="1"/>
          </p:cNvSpPr>
          <p:nvPr>
            <p:ph idx="1"/>
          </p:nvPr>
        </p:nvSpPr>
        <p:spPr/>
        <p:txBody>
          <a:bodyPr/>
          <a:lstStyle/>
          <a:p>
            <a:r>
              <a:rPr lang="nl-NL" sz="1400" dirty="0"/>
              <a:t>Business Applications</a:t>
            </a:r>
          </a:p>
          <a:p>
            <a:pPr lvl="1"/>
            <a:r>
              <a:rPr lang="nl-NL" sz="1400" dirty="0"/>
              <a:t>SaaS, Standard Applications</a:t>
            </a:r>
          </a:p>
          <a:p>
            <a:pPr lvl="1"/>
            <a:r>
              <a:rPr lang="nl-NL" sz="1400" dirty="0" err="1"/>
              <a:t>Custom</a:t>
            </a:r>
            <a:r>
              <a:rPr lang="nl-NL" sz="1400" dirty="0"/>
              <a:t> | </a:t>
            </a:r>
            <a:r>
              <a:rPr lang="nl-NL" sz="1400" dirty="0" err="1"/>
              <a:t>Tailor</a:t>
            </a:r>
            <a:r>
              <a:rPr lang="nl-NL" sz="1400" dirty="0"/>
              <a:t> made </a:t>
            </a:r>
            <a:r>
              <a:rPr lang="nl-NL" sz="1400" dirty="0" err="1"/>
              <a:t>applications</a:t>
            </a:r>
            <a:endParaRPr lang="nl-NL" sz="1400" dirty="0"/>
          </a:p>
          <a:p>
            <a:r>
              <a:rPr lang="nl-NL" sz="1400" dirty="0"/>
              <a:t>Platform</a:t>
            </a:r>
          </a:p>
          <a:p>
            <a:pPr lvl="1"/>
            <a:r>
              <a:rPr lang="nl-NL" sz="1400" dirty="0"/>
              <a:t>Web Server, Application Server</a:t>
            </a:r>
          </a:p>
          <a:p>
            <a:pPr lvl="1"/>
            <a:r>
              <a:rPr lang="nl-NL" sz="1400" dirty="0"/>
              <a:t>Database</a:t>
            </a:r>
          </a:p>
          <a:p>
            <a:pPr lvl="1"/>
            <a:r>
              <a:rPr lang="nl-NL" sz="1400" dirty="0"/>
              <a:t>LDAP</a:t>
            </a:r>
          </a:p>
          <a:p>
            <a:pPr lvl="1"/>
            <a:r>
              <a:rPr lang="nl-NL" sz="1400" dirty="0"/>
              <a:t>JVM/Node/.NET/… </a:t>
            </a:r>
            <a:r>
              <a:rPr lang="nl-NL" sz="1400" dirty="0" err="1"/>
              <a:t>runtime</a:t>
            </a:r>
            <a:endParaRPr lang="nl-NL" sz="1400" dirty="0"/>
          </a:p>
          <a:p>
            <a:r>
              <a:rPr lang="nl-NL" sz="1400" dirty="0"/>
              <a:t>Infra</a:t>
            </a:r>
          </a:p>
          <a:p>
            <a:pPr lvl="1"/>
            <a:r>
              <a:rPr lang="nl-NL" sz="1400" dirty="0"/>
              <a:t>Container, Container Platform (e.g. </a:t>
            </a:r>
            <a:r>
              <a:rPr lang="nl-NL" sz="1400" dirty="0" err="1"/>
              <a:t>Kubernetes</a:t>
            </a:r>
            <a:r>
              <a:rPr lang="nl-NL" sz="1400" dirty="0"/>
              <a:t>)</a:t>
            </a:r>
          </a:p>
          <a:p>
            <a:pPr lvl="1"/>
            <a:r>
              <a:rPr lang="nl-NL" sz="1400" dirty="0"/>
              <a:t>Operating System</a:t>
            </a:r>
          </a:p>
          <a:p>
            <a:pPr lvl="1"/>
            <a:r>
              <a:rPr lang="nl-NL" sz="1400" dirty="0"/>
              <a:t>Cache</a:t>
            </a:r>
          </a:p>
          <a:p>
            <a:pPr lvl="1"/>
            <a:r>
              <a:rPr lang="nl-NL" sz="1400" dirty="0"/>
              <a:t>Proxy, Load </a:t>
            </a:r>
            <a:r>
              <a:rPr lang="nl-NL" sz="1400" dirty="0" err="1"/>
              <a:t>Balancer</a:t>
            </a:r>
            <a:endParaRPr lang="nl-NL" sz="1400" dirty="0"/>
          </a:p>
          <a:p>
            <a:pPr lvl="1"/>
            <a:r>
              <a:rPr lang="nl-NL" sz="1400" dirty="0"/>
              <a:t>Network</a:t>
            </a:r>
          </a:p>
          <a:p>
            <a:pPr lvl="1"/>
            <a:r>
              <a:rPr lang="nl-NL" sz="1400" dirty="0"/>
              <a:t>Storage, File System</a:t>
            </a:r>
            <a:endParaRPr lang="en-NL" sz="1400" dirty="0"/>
          </a:p>
        </p:txBody>
      </p:sp>
      <p:sp>
        <p:nvSpPr>
          <p:cNvPr id="4" name="Footer Placeholder 3">
            <a:extLst>
              <a:ext uri="{FF2B5EF4-FFF2-40B4-BE49-F238E27FC236}">
                <a16:creationId xmlns:a16="http://schemas.microsoft.com/office/drawing/2014/main" id="{05227B4A-29EE-480D-B561-5ABC36CEF316}"/>
              </a:ext>
            </a:extLst>
          </p:cNvPr>
          <p:cNvSpPr>
            <a:spLocks noGrp="1"/>
          </p:cNvSpPr>
          <p:nvPr>
            <p:ph type="ftr" sz="quarter" idx="11"/>
          </p:nvPr>
        </p:nvSpPr>
        <p:spPr/>
        <p:txBody>
          <a:bodyPr/>
          <a:lstStyle/>
          <a:p>
            <a:r>
              <a:rPr lang="nl-NL"/>
              <a:t>Monitoring with Prometheus</a:t>
            </a:r>
            <a:endParaRPr lang="nl-NL" dirty="0"/>
          </a:p>
        </p:txBody>
      </p:sp>
      <p:sp>
        <p:nvSpPr>
          <p:cNvPr id="5" name="Slide Number Placeholder 4">
            <a:extLst>
              <a:ext uri="{FF2B5EF4-FFF2-40B4-BE49-F238E27FC236}">
                <a16:creationId xmlns:a16="http://schemas.microsoft.com/office/drawing/2014/main" id="{55C86DE4-AADE-4C60-BCB1-47B3487DD17B}"/>
              </a:ext>
            </a:extLst>
          </p:cNvPr>
          <p:cNvSpPr>
            <a:spLocks noGrp="1"/>
          </p:cNvSpPr>
          <p:nvPr>
            <p:ph type="sldNum" sz="quarter" idx="12"/>
          </p:nvPr>
        </p:nvSpPr>
        <p:spPr/>
        <p:txBody>
          <a:bodyPr/>
          <a:lstStyle/>
          <a:p>
            <a:fld id="{14F1411D-0280-154F-AEAC-4C20B7AA46B2}" type="slidenum">
              <a:rPr lang="nl-NL" smtClean="0"/>
              <a:t>8</a:t>
            </a:fld>
            <a:endParaRPr lang="nl-NL"/>
          </a:p>
        </p:txBody>
      </p:sp>
      <p:sp>
        <p:nvSpPr>
          <p:cNvPr id="6" name="Arrow: Right 5">
            <a:extLst>
              <a:ext uri="{FF2B5EF4-FFF2-40B4-BE49-F238E27FC236}">
                <a16:creationId xmlns:a16="http://schemas.microsoft.com/office/drawing/2014/main" id="{12D2864E-64A5-4EC6-A3CD-ADA585C6539F}"/>
              </a:ext>
            </a:extLst>
          </p:cNvPr>
          <p:cNvSpPr/>
          <p:nvPr/>
        </p:nvSpPr>
        <p:spPr>
          <a:xfrm>
            <a:off x="5269408" y="1269130"/>
            <a:ext cx="1318592" cy="28293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7" name="TextBox 6">
            <a:extLst>
              <a:ext uri="{FF2B5EF4-FFF2-40B4-BE49-F238E27FC236}">
                <a16:creationId xmlns:a16="http://schemas.microsoft.com/office/drawing/2014/main" id="{3926DABF-48C8-47DF-AD08-ED57F22D5ECF}"/>
              </a:ext>
            </a:extLst>
          </p:cNvPr>
          <p:cNvSpPr txBox="1"/>
          <p:nvPr/>
        </p:nvSpPr>
        <p:spPr>
          <a:xfrm>
            <a:off x="6684461" y="1959744"/>
            <a:ext cx="2438168" cy="1107996"/>
          </a:xfrm>
          <a:prstGeom prst="rect">
            <a:avLst/>
          </a:prstGeom>
          <a:noFill/>
        </p:spPr>
        <p:txBody>
          <a:bodyPr wrap="none" lIns="0" tIns="0" rIns="0" bIns="0" rtlCol="0">
            <a:spAutoFit/>
          </a:bodyPr>
          <a:lstStyle/>
          <a:p>
            <a:r>
              <a:rPr lang="nl-NL" sz="7200" dirty="0" err="1">
                <a:latin typeface="Arial Narrow" panose="020B0606020202030204" pitchFamily="34" charset="0"/>
              </a:rPr>
              <a:t>metrics</a:t>
            </a:r>
            <a:endParaRPr lang="en-NL" sz="7200" dirty="0" err="1">
              <a:latin typeface="Arial Narrow" panose="020B0606020202030204" pitchFamily="34" charset="0"/>
            </a:endParaRPr>
          </a:p>
        </p:txBody>
      </p:sp>
    </p:spTree>
    <p:extLst>
      <p:ext uri="{BB962C8B-B14F-4D97-AF65-F5344CB8AC3E}">
        <p14:creationId xmlns:p14="http://schemas.microsoft.com/office/powerpoint/2010/main" val="1295026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CDCF06-FF1D-407A-8C8E-BDBAEE054C2A}"/>
              </a:ext>
            </a:extLst>
          </p:cNvPr>
          <p:cNvSpPr>
            <a:spLocks noGrp="1"/>
          </p:cNvSpPr>
          <p:nvPr>
            <p:ph type="title"/>
          </p:nvPr>
        </p:nvSpPr>
        <p:spPr/>
        <p:txBody>
          <a:bodyPr/>
          <a:lstStyle/>
          <a:p>
            <a:r>
              <a:rPr lang="nl-NL" dirty="0"/>
              <a:t>Monitoring</a:t>
            </a:r>
            <a:endParaRPr lang="en-NL" dirty="0"/>
          </a:p>
        </p:txBody>
      </p:sp>
      <p:sp>
        <p:nvSpPr>
          <p:cNvPr id="3" name="Content Placeholder 2">
            <a:extLst>
              <a:ext uri="{FF2B5EF4-FFF2-40B4-BE49-F238E27FC236}">
                <a16:creationId xmlns:a16="http://schemas.microsoft.com/office/drawing/2014/main" id="{BD9E1B97-97D4-44DF-840E-D0D10C5D666A}"/>
              </a:ext>
            </a:extLst>
          </p:cNvPr>
          <p:cNvSpPr>
            <a:spLocks noGrp="1"/>
          </p:cNvSpPr>
          <p:nvPr>
            <p:ph idx="1"/>
          </p:nvPr>
        </p:nvSpPr>
        <p:spPr/>
        <p:txBody>
          <a:bodyPr/>
          <a:lstStyle/>
          <a:p>
            <a:endParaRPr lang="en-NL"/>
          </a:p>
        </p:txBody>
      </p:sp>
      <p:sp>
        <p:nvSpPr>
          <p:cNvPr id="4" name="Footer Placeholder 3">
            <a:extLst>
              <a:ext uri="{FF2B5EF4-FFF2-40B4-BE49-F238E27FC236}">
                <a16:creationId xmlns:a16="http://schemas.microsoft.com/office/drawing/2014/main" id="{F298A9CF-FA7A-4B6A-AC21-4BDD9C557720}"/>
              </a:ext>
            </a:extLst>
          </p:cNvPr>
          <p:cNvSpPr>
            <a:spLocks noGrp="1"/>
          </p:cNvSpPr>
          <p:nvPr>
            <p:ph type="ftr" sz="quarter" idx="11"/>
          </p:nvPr>
        </p:nvSpPr>
        <p:spPr/>
        <p:txBody>
          <a:bodyPr/>
          <a:lstStyle/>
          <a:p>
            <a:r>
              <a:rPr lang="nl-NL"/>
              <a:t>Monitoring with Prometheus</a:t>
            </a:r>
            <a:endParaRPr lang="nl-NL" dirty="0"/>
          </a:p>
        </p:txBody>
      </p:sp>
      <p:sp>
        <p:nvSpPr>
          <p:cNvPr id="5" name="Slide Number Placeholder 4">
            <a:extLst>
              <a:ext uri="{FF2B5EF4-FFF2-40B4-BE49-F238E27FC236}">
                <a16:creationId xmlns:a16="http://schemas.microsoft.com/office/drawing/2014/main" id="{13930867-B7D3-4B0E-A265-B66F66350EBD}"/>
              </a:ext>
            </a:extLst>
          </p:cNvPr>
          <p:cNvSpPr>
            <a:spLocks noGrp="1"/>
          </p:cNvSpPr>
          <p:nvPr>
            <p:ph type="sldNum" sz="quarter" idx="12"/>
          </p:nvPr>
        </p:nvSpPr>
        <p:spPr/>
        <p:txBody>
          <a:bodyPr/>
          <a:lstStyle/>
          <a:p>
            <a:fld id="{14F1411D-0280-154F-AEAC-4C20B7AA46B2}" type="slidenum">
              <a:rPr lang="nl-NL" smtClean="0"/>
              <a:t>9</a:t>
            </a:fld>
            <a:endParaRPr lang="nl-NL"/>
          </a:p>
        </p:txBody>
      </p:sp>
      <p:sp>
        <p:nvSpPr>
          <p:cNvPr id="6" name="Arrow: Right 5">
            <a:extLst>
              <a:ext uri="{FF2B5EF4-FFF2-40B4-BE49-F238E27FC236}">
                <a16:creationId xmlns:a16="http://schemas.microsoft.com/office/drawing/2014/main" id="{D0C1C339-CEA6-43C3-84F2-6F8DA6D13AC8}"/>
              </a:ext>
            </a:extLst>
          </p:cNvPr>
          <p:cNvSpPr/>
          <p:nvPr/>
        </p:nvSpPr>
        <p:spPr>
          <a:xfrm>
            <a:off x="1371600" y="1269130"/>
            <a:ext cx="1224972" cy="28293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7" name="Rectangle: Rounded Corners 6">
            <a:extLst>
              <a:ext uri="{FF2B5EF4-FFF2-40B4-BE49-F238E27FC236}">
                <a16:creationId xmlns:a16="http://schemas.microsoft.com/office/drawing/2014/main" id="{9EC450D6-02DE-4798-9D5B-E7A0E8B79606}"/>
              </a:ext>
            </a:extLst>
          </p:cNvPr>
          <p:cNvSpPr/>
          <p:nvPr/>
        </p:nvSpPr>
        <p:spPr>
          <a:xfrm>
            <a:off x="79829" y="1697302"/>
            <a:ext cx="1161866" cy="631371"/>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nl-NL" dirty="0"/>
              <a:t>Bus App</a:t>
            </a:r>
            <a:endParaRPr lang="en-NL" dirty="0"/>
          </a:p>
        </p:txBody>
      </p:sp>
      <p:sp>
        <p:nvSpPr>
          <p:cNvPr id="8" name="Rectangle: Rounded Corners 7">
            <a:extLst>
              <a:ext uri="{FF2B5EF4-FFF2-40B4-BE49-F238E27FC236}">
                <a16:creationId xmlns:a16="http://schemas.microsoft.com/office/drawing/2014/main" id="{DA3BACBB-71AA-4792-A520-787DC346C623}"/>
              </a:ext>
            </a:extLst>
          </p:cNvPr>
          <p:cNvSpPr/>
          <p:nvPr/>
        </p:nvSpPr>
        <p:spPr>
          <a:xfrm>
            <a:off x="79829" y="2368551"/>
            <a:ext cx="1161866" cy="631371"/>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nl-NL" dirty="0"/>
              <a:t>Platform Component</a:t>
            </a:r>
            <a:endParaRPr lang="en-NL" dirty="0"/>
          </a:p>
        </p:txBody>
      </p:sp>
      <p:sp>
        <p:nvSpPr>
          <p:cNvPr id="9" name="Rectangle: Rounded Corners 8">
            <a:extLst>
              <a:ext uri="{FF2B5EF4-FFF2-40B4-BE49-F238E27FC236}">
                <a16:creationId xmlns:a16="http://schemas.microsoft.com/office/drawing/2014/main" id="{06F2FFA5-6401-45A1-B435-558F4BD85DEB}"/>
              </a:ext>
            </a:extLst>
          </p:cNvPr>
          <p:cNvSpPr/>
          <p:nvPr/>
        </p:nvSpPr>
        <p:spPr>
          <a:xfrm>
            <a:off x="79829" y="3039800"/>
            <a:ext cx="1161866" cy="631371"/>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nl-NL" dirty="0"/>
              <a:t>Infra Component</a:t>
            </a:r>
            <a:endParaRPr lang="en-NL" dirty="0"/>
          </a:p>
        </p:txBody>
      </p:sp>
      <p:sp>
        <p:nvSpPr>
          <p:cNvPr id="10" name="TextBox 9">
            <a:extLst>
              <a:ext uri="{FF2B5EF4-FFF2-40B4-BE49-F238E27FC236}">
                <a16:creationId xmlns:a16="http://schemas.microsoft.com/office/drawing/2014/main" id="{6545B965-B4D7-4E84-89AE-BADDBC69DD37}"/>
              </a:ext>
            </a:extLst>
          </p:cNvPr>
          <p:cNvSpPr txBox="1"/>
          <p:nvPr/>
        </p:nvSpPr>
        <p:spPr>
          <a:xfrm>
            <a:off x="1441469" y="2393826"/>
            <a:ext cx="1085233" cy="492443"/>
          </a:xfrm>
          <a:prstGeom prst="rect">
            <a:avLst/>
          </a:prstGeom>
          <a:noFill/>
        </p:spPr>
        <p:txBody>
          <a:bodyPr wrap="none" lIns="0" tIns="0" rIns="0" bIns="0" rtlCol="0">
            <a:spAutoFit/>
          </a:bodyPr>
          <a:lstStyle/>
          <a:p>
            <a:r>
              <a:rPr lang="nl-NL" sz="3200" dirty="0" err="1">
                <a:latin typeface="Arial Narrow" panose="020B0606020202030204" pitchFamily="34" charset="0"/>
              </a:rPr>
              <a:t>metrics</a:t>
            </a:r>
            <a:endParaRPr lang="en-NL" sz="3200" dirty="0" err="1">
              <a:latin typeface="Arial Narrow" panose="020B0606020202030204" pitchFamily="34" charset="0"/>
            </a:endParaRPr>
          </a:p>
        </p:txBody>
      </p:sp>
      <p:sp>
        <p:nvSpPr>
          <p:cNvPr id="11" name="Flowchart: Magnetic Disk 10">
            <a:extLst>
              <a:ext uri="{FF2B5EF4-FFF2-40B4-BE49-F238E27FC236}">
                <a16:creationId xmlns:a16="http://schemas.microsoft.com/office/drawing/2014/main" id="{04AD9DA4-FEF7-47AB-8E1D-B9DB10EB7117}"/>
              </a:ext>
            </a:extLst>
          </p:cNvPr>
          <p:cNvSpPr/>
          <p:nvPr/>
        </p:nvSpPr>
        <p:spPr>
          <a:xfrm>
            <a:off x="2702339" y="2543549"/>
            <a:ext cx="2389809" cy="2172451"/>
          </a:xfrm>
          <a:prstGeom prst="flowChartMagneticDisk">
            <a:avLst/>
          </a:prstGeom>
          <a:solidFill>
            <a:srgbClr val="FF000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err="1"/>
              <a:t>Metrics</a:t>
            </a:r>
            <a:r>
              <a:rPr lang="nl-NL" dirty="0"/>
              <a:t> Store (time series)</a:t>
            </a:r>
            <a:endParaRPr lang="en-NL" dirty="0"/>
          </a:p>
        </p:txBody>
      </p:sp>
      <p:pic>
        <p:nvPicPr>
          <p:cNvPr id="12" name="Picture 2" descr="Related image">
            <a:extLst>
              <a:ext uri="{FF2B5EF4-FFF2-40B4-BE49-F238E27FC236}">
                <a16:creationId xmlns:a16="http://schemas.microsoft.com/office/drawing/2014/main" id="{B4A85FB8-3850-4AD1-89D9-111C2EA7AA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76518" y="2725527"/>
            <a:ext cx="2292378" cy="1067271"/>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Connector: Elbow 13">
            <a:extLst>
              <a:ext uri="{FF2B5EF4-FFF2-40B4-BE49-F238E27FC236}">
                <a16:creationId xmlns:a16="http://schemas.microsoft.com/office/drawing/2014/main" id="{4ABA43B8-2D01-49D9-9218-F5AF754AB668}"/>
              </a:ext>
            </a:extLst>
          </p:cNvPr>
          <p:cNvCxnSpPr>
            <a:cxnSpLocks/>
          </p:cNvCxnSpPr>
          <p:nvPr/>
        </p:nvCxnSpPr>
        <p:spPr>
          <a:xfrm rot="5400000">
            <a:off x="6125719" y="2745155"/>
            <a:ext cx="414702" cy="2579275"/>
          </a:xfrm>
          <a:prstGeom prst="bentConnector2">
            <a:avLst/>
          </a:prstGeom>
          <a:ln>
            <a:tailEnd type="triangle"/>
          </a:ln>
        </p:spPr>
        <p:style>
          <a:lnRef idx="3">
            <a:schemeClr val="accent2"/>
          </a:lnRef>
          <a:fillRef idx="0">
            <a:schemeClr val="accent2"/>
          </a:fillRef>
          <a:effectRef idx="2">
            <a:schemeClr val="accent2"/>
          </a:effectRef>
          <a:fontRef idx="minor">
            <a:schemeClr val="tx1"/>
          </a:fontRef>
        </p:style>
      </p:cxnSp>
      <p:sp>
        <p:nvSpPr>
          <p:cNvPr id="15" name="Rectangle: Rounded Corners 14">
            <a:extLst>
              <a:ext uri="{FF2B5EF4-FFF2-40B4-BE49-F238E27FC236}">
                <a16:creationId xmlns:a16="http://schemas.microsoft.com/office/drawing/2014/main" id="{1B03BEE0-AEB5-4249-A166-ECC2DB7207D2}"/>
              </a:ext>
            </a:extLst>
          </p:cNvPr>
          <p:cNvSpPr/>
          <p:nvPr/>
        </p:nvSpPr>
        <p:spPr>
          <a:xfrm>
            <a:off x="2585954" y="1679747"/>
            <a:ext cx="1324430" cy="606390"/>
          </a:xfrm>
          <a:prstGeom prst="round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API </a:t>
            </a:r>
            <a:r>
              <a:rPr lang="nl-NL" dirty="0" err="1"/>
              <a:t>to</a:t>
            </a:r>
            <a:r>
              <a:rPr lang="nl-NL" dirty="0"/>
              <a:t> query </a:t>
            </a:r>
            <a:r>
              <a:rPr lang="nl-NL" dirty="0" err="1"/>
              <a:t>metrics</a:t>
            </a:r>
            <a:r>
              <a:rPr lang="nl-NL" dirty="0"/>
              <a:t> data</a:t>
            </a:r>
            <a:endParaRPr lang="en-NL" dirty="0"/>
          </a:p>
        </p:txBody>
      </p:sp>
      <p:cxnSp>
        <p:nvCxnSpPr>
          <p:cNvPr id="17" name="Connector: Elbow 16">
            <a:extLst>
              <a:ext uri="{FF2B5EF4-FFF2-40B4-BE49-F238E27FC236}">
                <a16:creationId xmlns:a16="http://schemas.microsoft.com/office/drawing/2014/main" id="{40D6AC66-DF0B-4AE1-A18C-A646DBB2068F}"/>
              </a:ext>
            </a:extLst>
          </p:cNvPr>
          <p:cNvCxnSpPr>
            <a:cxnSpLocks/>
          </p:cNvCxnSpPr>
          <p:nvPr/>
        </p:nvCxnSpPr>
        <p:spPr>
          <a:xfrm rot="16200000" flipH="1">
            <a:off x="2855924" y="2376122"/>
            <a:ext cx="397663" cy="217691"/>
          </a:xfrm>
          <a:prstGeom prst="bentConnector3">
            <a:avLst>
              <a:gd name="adj1" fmla="val 50000"/>
            </a:avLst>
          </a:prstGeom>
          <a:ln>
            <a:tailEnd type="triangle"/>
          </a:ln>
        </p:spPr>
        <p:style>
          <a:lnRef idx="3">
            <a:schemeClr val="accent2"/>
          </a:lnRef>
          <a:fillRef idx="0">
            <a:schemeClr val="accent2"/>
          </a:fillRef>
          <a:effectRef idx="2">
            <a:schemeClr val="accent2"/>
          </a:effectRef>
          <a:fontRef idx="minor">
            <a:schemeClr val="tx1"/>
          </a:fontRef>
        </p:style>
      </p:cxnSp>
      <p:sp>
        <p:nvSpPr>
          <p:cNvPr id="19" name="Rectangle: Rounded Corners 18">
            <a:extLst>
              <a:ext uri="{FF2B5EF4-FFF2-40B4-BE49-F238E27FC236}">
                <a16:creationId xmlns:a16="http://schemas.microsoft.com/office/drawing/2014/main" id="{A36FCDD1-55F2-4ABB-A5ED-4C23B3D42286}"/>
              </a:ext>
            </a:extLst>
          </p:cNvPr>
          <p:cNvSpPr/>
          <p:nvPr/>
        </p:nvSpPr>
        <p:spPr>
          <a:xfrm>
            <a:off x="5161315" y="1214303"/>
            <a:ext cx="1661886" cy="1088921"/>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nl-NL" dirty="0"/>
              <a:t>Alert </a:t>
            </a:r>
            <a:r>
              <a:rPr lang="nl-NL" dirty="0" err="1"/>
              <a:t>Handler</a:t>
            </a:r>
            <a:r>
              <a:rPr lang="nl-NL" dirty="0"/>
              <a:t> (real time </a:t>
            </a:r>
            <a:br>
              <a:rPr lang="nl-NL" dirty="0"/>
            </a:br>
            <a:r>
              <a:rPr lang="nl-NL" dirty="0"/>
              <a:t>alert </a:t>
            </a:r>
            <a:r>
              <a:rPr lang="nl-NL" dirty="0" err="1"/>
              <a:t>condition</a:t>
            </a:r>
            <a:r>
              <a:rPr lang="nl-NL" dirty="0"/>
              <a:t> evaluator)</a:t>
            </a:r>
            <a:endParaRPr lang="en-NL" dirty="0"/>
          </a:p>
        </p:txBody>
      </p:sp>
      <p:cxnSp>
        <p:nvCxnSpPr>
          <p:cNvPr id="21" name="Connector: Elbow 20">
            <a:extLst>
              <a:ext uri="{FF2B5EF4-FFF2-40B4-BE49-F238E27FC236}">
                <a16:creationId xmlns:a16="http://schemas.microsoft.com/office/drawing/2014/main" id="{F69D3C60-F37C-4F6E-9EC9-875A3EB251F3}"/>
              </a:ext>
            </a:extLst>
          </p:cNvPr>
          <p:cNvCxnSpPr>
            <a:stCxn id="19" idx="2"/>
            <a:endCxn id="11" idx="4"/>
          </p:cNvCxnSpPr>
          <p:nvPr/>
        </p:nvCxnSpPr>
        <p:spPr>
          <a:xfrm rot="5400000">
            <a:off x="4878928" y="2516444"/>
            <a:ext cx="1326551" cy="900110"/>
          </a:xfrm>
          <a:prstGeom prst="bentConnector2">
            <a:avLst/>
          </a:prstGeom>
          <a:ln>
            <a:tailEnd type="triangle"/>
          </a:ln>
        </p:spPr>
        <p:style>
          <a:lnRef idx="3">
            <a:schemeClr val="accent2"/>
          </a:lnRef>
          <a:fillRef idx="0">
            <a:schemeClr val="accent2"/>
          </a:fillRef>
          <a:effectRef idx="2">
            <a:schemeClr val="accent2"/>
          </a:effectRef>
          <a:fontRef idx="minor">
            <a:schemeClr val="tx1"/>
          </a:fontRef>
        </p:style>
      </p:cxnSp>
      <p:sp>
        <p:nvSpPr>
          <p:cNvPr id="22" name="Arrow: Right 21">
            <a:extLst>
              <a:ext uri="{FF2B5EF4-FFF2-40B4-BE49-F238E27FC236}">
                <a16:creationId xmlns:a16="http://schemas.microsoft.com/office/drawing/2014/main" id="{C6C8870B-A869-4A96-B07C-D6EAF12090BD}"/>
              </a:ext>
            </a:extLst>
          </p:cNvPr>
          <p:cNvSpPr/>
          <p:nvPr/>
        </p:nvSpPr>
        <p:spPr>
          <a:xfrm>
            <a:off x="6823200" y="1225075"/>
            <a:ext cx="1384800" cy="938894"/>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nl-NL" dirty="0" err="1"/>
              <a:t>notifications</a:t>
            </a:r>
            <a:endParaRPr lang="en-NL" dirty="0"/>
          </a:p>
        </p:txBody>
      </p:sp>
      <p:sp>
        <p:nvSpPr>
          <p:cNvPr id="25" name="Rectangle: Rounded Corners 24">
            <a:extLst>
              <a:ext uri="{FF2B5EF4-FFF2-40B4-BE49-F238E27FC236}">
                <a16:creationId xmlns:a16="http://schemas.microsoft.com/office/drawing/2014/main" id="{B3EEA3B4-12B2-4ADC-A3DF-0C10ACA93E73}"/>
              </a:ext>
            </a:extLst>
          </p:cNvPr>
          <p:cNvSpPr/>
          <p:nvPr/>
        </p:nvSpPr>
        <p:spPr>
          <a:xfrm>
            <a:off x="3719002" y="1032326"/>
            <a:ext cx="1324430" cy="606390"/>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solidFill>
                  <a:schemeClr val="accent6">
                    <a:lumMod val="75000"/>
                  </a:schemeClr>
                </a:solidFill>
              </a:rPr>
              <a:t>UI </a:t>
            </a:r>
            <a:r>
              <a:rPr lang="nl-NL" dirty="0" err="1">
                <a:solidFill>
                  <a:schemeClr val="accent6">
                    <a:lumMod val="75000"/>
                  </a:schemeClr>
                </a:solidFill>
              </a:rPr>
              <a:t>to</a:t>
            </a:r>
            <a:r>
              <a:rPr lang="nl-NL" dirty="0">
                <a:solidFill>
                  <a:schemeClr val="accent6">
                    <a:lumMod val="75000"/>
                  </a:schemeClr>
                </a:solidFill>
              </a:rPr>
              <a:t> browse </a:t>
            </a:r>
            <a:r>
              <a:rPr lang="nl-NL" dirty="0" err="1">
                <a:solidFill>
                  <a:schemeClr val="accent6">
                    <a:lumMod val="75000"/>
                  </a:schemeClr>
                </a:solidFill>
              </a:rPr>
              <a:t>metrics</a:t>
            </a:r>
            <a:r>
              <a:rPr lang="nl-NL" dirty="0">
                <a:solidFill>
                  <a:schemeClr val="accent6">
                    <a:lumMod val="75000"/>
                  </a:schemeClr>
                </a:solidFill>
              </a:rPr>
              <a:t> data</a:t>
            </a:r>
            <a:endParaRPr lang="en-NL" dirty="0">
              <a:solidFill>
                <a:schemeClr val="accent6">
                  <a:lumMod val="75000"/>
                </a:schemeClr>
              </a:solidFill>
            </a:endParaRPr>
          </a:p>
        </p:txBody>
      </p:sp>
      <p:cxnSp>
        <p:nvCxnSpPr>
          <p:cNvPr id="26" name="Connector: Elbow 25">
            <a:extLst>
              <a:ext uri="{FF2B5EF4-FFF2-40B4-BE49-F238E27FC236}">
                <a16:creationId xmlns:a16="http://schemas.microsoft.com/office/drawing/2014/main" id="{F014BC68-F549-413D-A0F5-1CB55CB23E0D}"/>
              </a:ext>
            </a:extLst>
          </p:cNvPr>
          <p:cNvCxnSpPr>
            <a:cxnSpLocks/>
          </p:cNvCxnSpPr>
          <p:nvPr/>
        </p:nvCxnSpPr>
        <p:spPr>
          <a:xfrm rot="5400000">
            <a:off x="4003789" y="2003731"/>
            <a:ext cx="988367" cy="258341"/>
          </a:xfrm>
          <a:prstGeom prst="bentConnector3">
            <a:avLst>
              <a:gd name="adj1" fmla="val 50000"/>
            </a:avLst>
          </a:prstGeom>
          <a:ln>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996474691"/>
      </p:ext>
    </p:extLst>
  </p:cSld>
  <p:clrMapOvr>
    <a:masterClrMapping/>
  </p:clrMapOvr>
</p:sld>
</file>

<file path=ppt/theme/theme1.xml><?xml version="1.0" encoding="utf-8"?>
<a:theme xmlns:a="http://schemas.openxmlformats.org/drawingml/2006/main" name="Office-thema">
  <a:themeElements>
    <a:clrScheme name="Conclusion_Rood">
      <a:dk1>
        <a:srgbClr val="000000"/>
      </a:dk1>
      <a:lt1>
        <a:srgbClr val="FFFFFF"/>
      </a:lt1>
      <a:dk2>
        <a:srgbClr val="E63232"/>
      </a:dk2>
      <a:lt2>
        <a:srgbClr val="9D9D9C"/>
      </a:lt2>
      <a:accent1>
        <a:srgbClr val="00AAC8"/>
      </a:accent1>
      <a:accent2>
        <a:srgbClr val="0069B4"/>
      </a:accent2>
      <a:accent3>
        <a:srgbClr val="FFCC00"/>
      </a:accent3>
      <a:accent4>
        <a:srgbClr val="00A03C"/>
      </a:accent4>
      <a:accent5>
        <a:srgbClr val="DA4290"/>
      </a:accent5>
      <a:accent6>
        <a:srgbClr val="643C91"/>
      </a:accent6>
      <a:hlink>
        <a:srgbClr val="000000"/>
      </a:hlink>
      <a:folHlink>
        <a:srgbClr val="00000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thema">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lIns="0" tIns="0" rIns="0" bIns="0" rtlCol="0">
        <a:spAutoFit/>
      </a:bodyPr>
      <a:lstStyle>
        <a:defPPr>
          <a:defRPr sz="1300" dirty="0" err="1" smtClean="0"/>
        </a:defPPr>
      </a:lstStyle>
    </a:txDef>
  </a:objectDefaults>
  <a:extraClrSchemeLst/>
  <a:extLst>
    <a:ext uri="{05A4C25C-085E-4340-85A3-A5531E510DB2}">
      <thm15:themeFamily xmlns:thm15="http://schemas.microsoft.com/office/thememl/2012/main" name="Amis_presentatie_v1" id="{AF9A2038-56EF-1448-BC8A-E6B1BBA70741}" vid="{7B36D259-0CD2-0844-A47A-FD3E3D794B9B}"/>
    </a:ext>
  </a:extLst>
</a:theme>
</file>

<file path=ppt/theme/theme2.xml><?xml version="1.0" encoding="utf-8"?>
<a:theme xmlns:a="http://schemas.openxmlformats.org/drawingml/2006/main" name="AMIS_WIDESCREEN">
  <a:themeElements>
    <a:clrScheme name="Conclusion 2014 - Colors">
      <a:dk1>
        <a:sysClr val="windowText" lastClr="000000"/>
      </a:dk1>
      <a:lt1>
        <a:sysClr val="window" lastClr="FFFFFF"/>
      </a:lt1>
      <a:dk2>
        <a:srgbClr val="000000"/>
      </a:dk2>
      <a:lt2>
        <a:srgbClr val="FFFFFF"/>
      </a:lt2>
      <a:accent1>
        <a:srgbClr val="008F33"/>
      </a:accent1>
      <a:accent2>
        <a:srgbClr val="DA4290"/>
      </a:accent2>
      <a:accent3>
        <a:srgbClr val="613C91"/>
      </a:accent3>
      <a:accent4>
        <a:srgbClr val="FFCC00"/>
      </a:accent4>
      <a:accent5>
        <a:srgbClr val="0069B4"/>
      </a:accent5>
      <a:accent6>
        <a:srgbClr val="E73430"/>
      </a:accent6>
      <a:hlink>
        <a:srgbClr val="000000"/>
      </a:hlink>
      <a:folHlink>
        <a:srgbClr val="000000"/>
      </a:folHlink>
    </a:clrScheme>
    <a:fontScheme name="Conclusion 2014 - FONTS">
      <a:majorFont>
        <a:latin typeface="Arial Narrow"/>
        <a:ea typeface=""/>
        <a:cs typeface=""/>
      </a:majorFont>
      <a:minorFont>
        <a:latin typeface="Arial Unicode MS"/>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defRPr dirty="0" err="1" smtClean="0"/>
        </a:defPPr>
      </a:lstStyle>
    </a:txDef>
  </a:objectDefaults>
  <a:extraClrSchemeLst/>
  <a:extLst>
    <a:ext uri="{05A4C25C-085E-4340-85A3-A5531E510DB2}">
      <thm15:themeFamily xmlns:thm15="http://schemas.microsoft.com/office/thememl/2012/main" name="AMIS_WIDESCREEN" id="{B3E69953-2F37-46EB-A098-E591A47BCAD3}" vid="{18689EA0-6BAF-404F-B4FD-27D36DF7127D}"/>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Amis_presentatie_v1</Template>
  <TotalTime>17456</TotalTime>
  <Words>1539</Words>
  <Application>Microsoft Office PowerPoint</Application>
  <PresentationFormat>On-screen Show (16:9)</PresentationFormat>
  <Paragraphs>249</Paragraphs>
  <Slides>27</Slides>
  <Notes>7</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27</vt:i4>
      </vt:variant>
    </vt:vector>
  </HeadingPairs>
  <TitlesOfParts>
    <vt:vector size="34" baseType="lpstr">
      <vt:lpstr>Arial</vt:lpstr>
      <vt:lpstr>Arial Narrow</vt:lpstr>
      <vt:lpstr>Arial Unicode MS</vt:lpstr>
      <vt:lpstr>Calibri</vt:lpstr>
      <vt:lpstr>Mangal</vt:lpstr>
      <vt:lpstr>Office-thema</vt:lpstr>
      <vt:lpstr>AMIS_WIDESCREEN</vt:lpstr>
      <vt:lpstr>Monitoring  with Prometheus and Grafana</vt:lpstr>
      <vt:lpstr>Lucas Jellema Architect / Developer  1994 started in IT at Oracle  2002 joined AMIS Currently CTO &amp; Solution Architect </vt:lpstr>
      <vt:lpstr>Overview</vt:lpstr>
      <vt:lpstr>Monitoring</vt:lpstr>
      <vt:lpstr>What is required for monitoring?</vt:lpstr>
      <vt:lpstr>Type of metrics</vt:lpstr>
      <vt:lpstr>Dashboard</vt:lpstr>
      <vt:lpstr>Metrics are collected across the stack</vt:lpstr>
      <vt:lpstr>Monitoring</vt:lpstr>
      <vt:lpstr>History and Status of Prometheus</vt:lpstr>
      <vt:lpstr>Prometheus</vt:lpstr>
      <vt:lpstr>Prometheus Architecture</vt:lpstr>
      <vt:lpstr>Prometheus Metrics</vt:lpstr>
      <vt:lpstr>Prometheus – Types of Metrics</vt:lpstr>
      <vt:lpstr>Counter – per time slice and as a rate</vt:lpstr>
      <vt:lpstr>Exposing Metrics for Prometheus to Scrape</vt:lpstr>
      <vt:lpstr>Client Libraries for Exposing Metrics for Prometheus to Scrape from custom applications</vt:lpstr>
      <vt:lpstr>Demo – example of custom application with client library</vt:lpstr>
      <vt:lpstr>Prometheus Exporters</vt:lpstr>
      <vt:lpstr>Prometheus Exporters</vt:lpstr>
      <vt:lpstr>For example: Oracle Database Exporter</vt:lpstr>
      <vt:lpstr>PowerPoint Presentation</vt:lpstr>
      <vt:lpstr>Demo – (Linux) Node Exporter</vt:lpstr>
      <vt:lpstr>Pushgateway for Short-Lived Jobs</vt:lpstr>
      <vt:lpstr>Grafana - dashboarding</vt:lpstr>
      <vt:lpstr>Getting Started/Useful Resources</vt:lpstr>
      <vt:lpstr>धन्यवाद  dhanyavaad  Thank you  Dank je wel  </vt:lpstr>
    </vt:vector>
  </TitlesOfParts>
  <Company>Conclusion</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Oracle OpenWorld 2017 Review - Introduction</dc:title>
  <dc:creator>Saskia van der Maat</dc:creator>
  <cp:keywords>oow17 review</cp:keywords>
  <dc:description>Amis - versie 1 - juni 2017
Ontwerp: Humming
Template: Ton Persoon</dc:description>
  <cp:lastModifiedBy>Lucas Jellema</cp:lastModifiedBy>
  <cp:revision>366</cp:revision>
  <dcterms:created xsi:type="dcterms:W3CDTF">2017-09-25T11:59:01Z</dcterms:created>
  <dcterms:modified xsi:type="dcterms:W3CDTF">2018-09-05T14:52:33Z</dcterms:modified>
</cp:coreProperties>
</file>